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notesMasterIdLst>
    <p:notesMasterId r:id="rId13"/>
  </p:notesMasterIdLst>
  <p:sldIdLst>
    <p:sldId id="342" r:id="rId2"/>
    <p:sldId id="351" r:id="rId3"/>
    <p:sldId id="304" r:id="rId4"/>
    <p:sldId id="353" r:id="rId5"/>
    <p:sldId id="355" r:id="rId6"/>
    <p:sldId id="349" r:id="rId7"/>
    <p:sldId id="354" r:id="rId8"/>
    <p:sldId id="357" r:id="rId9"/>
    <p:sldId id="359" r:id="rId10"/>
    <p:sldId id="341" r:id="rId11"/>
    <p:sldId id="347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CFC3"/>
    <a:srgbClr val="FF0000"/>
    <a:srgbClr val="FFFFFF"/>
    <a:srgbClr val="FFDFD2"/>
    <a:srgbClr val="559AA9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9" autoAdjust="0"/>
    <p:restoredTop sz="71817" autoAdjust="0"/>
  </p:normalViewPr>
  <p:slideViewPr>
    <p:cSldViewPr snapToGrid="0">
      <p:cViewPr varScale="1">
        <p:scale>
          <a:sx n="52" d="100"/>
          <a:sy n="52" d="100"/>
        </p:scale>
        <p:origin x="1524" y="66"/>
      </p:cViewPr>
      <p:guideLst>
        <p:guide orient="horz" pos="2160"/>
        <p:guide pos="37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3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/>
              <a:t>Chạy tự động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17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365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108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/>
              <a:t>Giới thiệu tựa bài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087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778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856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540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01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633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526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63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19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98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640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552" r="2291" b="3750"/>
          <a:stretch/>
        </p:blipFill>
        <p:spPr>
          <a:xfrm flipH="1">
            <a:off x="-1" y="0"/>
            <a:ext cx="12192001" cy="6857999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-1" y="2391508"/>
            <a:ext cx="12192001" cy="446649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3193"/>
            <a:ext cx="12192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3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" t="808" r="1563" b="36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7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" t="808" r="1563" b="36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2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70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1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21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99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89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6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6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06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00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75093FC-BF24-4FB4-B475-71E320FAB662}"/>
              </a:ext>
            </a:extLst>
          </p:cNvPr>
          <p:cNvSpPr/>
          <p:nvPr/>
        </p:nvSpPr>
        <p:spPr>
          <a:xfrm flipH="1"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59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55D6B4D-34E6-4E68-9381-6ABEB8D1DF6A}"/>
              </a:ext>
            </a:extLst>
          </p:cNvPr>
          <p:cNvSpPr txBox="1">
            <a:spLocks/>
          </p:cNvSpPr>
          <p:nvPr/>
        </p:nvSpPr>
        <p:spPr>
          <a:xfrm>
            <a:off x="4235266" y="3237657"/>
            <a:ext cx="3723098" cy="322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18">
            <a:extLst>
              <a:ext uri="{FF2B5EF4-FFF2-40B4-BE49-F238E27FC236}">
                <a16:creationId xmlns:a16="http://schemas.microsoft.com/office/drawing/2014/main" id="{152B2108-A141-4AC4-AD98-2FC32AFDF079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01686" y="2395039"/>
            <a:ext cx="9525000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spc="600">
                <a:solidFill>
                  <a:srgbClr val="E3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GIẢNG TRỰC TUYẾN</a:t>
            </a:r>
            <a:endParaRPr lang="en-US" altLang="zh-CN" sz="4800" b="1" spc="600" dirty="0">
              <a:solidFill>
                <a:srgbClr val="E32D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31B9AB8-DB9C-44D6-B1A9-9FC506821BA9}"/>
              </a:ext>
            </a:extLst>
          </p:cNvPr>
          <p:cNvSpPr txBox="1"/>
          <p:nvPr/>
        </p:nvSpPr>
        <p:spPr>
          <a:xfrm>
            <a:off x="1333386" y="721425"/>
            <a:ext cx="9893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Chào mừng các em </a:t>
            </a:r>
          </a:p>
          <a:p>
            <a:pPr algn="ctr"/>
            <a:r>
              <a:rPr lang="en-US" altLang="zh-CN" sz="48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đã đến với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244769" y="3366605"/>
            <a:ext cx="4070534" cy="972393"/>
          </a:xfrm>
          <a:prstGeom prst="roundRect">
            <a:avLst>
              <a:gd name="adj" fmla="val 50000"/>
            </a:avLst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</a:p>
        </p:txBody>
      </p:sp>
    </p:spTree>
    <p:extLst>
      <p:ext uri="{BB962C8B-B14F-4D97-AF65-F5344CB8AC3E}">
        <p14:creationId xmlns:p14="http://schemas.microsoft.com/office/powerpoint/2010/main" val="86949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46;p2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4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38675" y="993775"/>
            <a:ext cx="314325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>
                <a:solidFill>
                  <a:srgbClr val="FF53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33550" y="2319338"/>
            <a:ext cx="9284494" cy="25538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Ôn lại cách chia số có ba chữ số cho số có một chữ số.</a:t>
            </a:r>
          </a:p>
          <a:p>
            <a:r>
              <a:rPr lang="en-US" sz="48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bài tiếp theo.</a:t>
            </a:r>
          </a:p>
        </p:txBody>
      </p:sp>
    </p:spTree>
    <p:extLst>
      <p:ext uri="{BB962C8B-B14F-4D97-AF65-F5344CB8AC3E}">
        <p14:creationId xmlns:p14="http://schemas.microsoft.com/office/powerpoint/2010/main" val="2708235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7547D228-E1EA-43F7-B852-C6480265CB21}"/>
              </a:ext>
            </a:extLst>
          </p:cNvPr>
          <p:cNvSpPr/>
          <p:nvPr/>
        </p:nvSpPr>
        <p:spPr>
          <a:xfrm flipH="1"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59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E3FFDED-C920-4A48-B561-236C77E7167A}"/>
              </a:ext>
            </a:extLst>
          </p:cNvPr>
          <p:cNvSpPr txBox="1"/>
          <p:nvPr/>
        </p:nvSpPr>
        <p:spPr>
          <a:xfrm>
            <a:off x="2211476" y="3429793"/>
            <a:ext cx="7767460" cy="160587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199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/>
            <a:r>
              <a:rPr lang="en-US" altLang="zh-CN" sz="199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 EM!</a:t>
            </a:r>
            <a:endParaRPr lang="zh-CN" altLang="en-US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07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75093FC-BF24-4FB4-B475-71E320FAB662}"/>
              </a:ext>
            </a:extLst>
          </p:cNvPr>
          <p:cNvSpPr/>
          <p:nvPr/>
        </p:nvSpPr>
        <p:spPr>
          <a:xfrm flipH="1"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59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55D6B4D-34E6-4E68-9381-6ABEB8D1DF6A}"/>
              </a:ext>
            </a:extLst>
          </p:cNvPr>
          <p:cNvSpPr txBox="1">
            <a:spLocks/>
          </p:cNvSpPr>
          <p:nvPr/>
        </p:nvSpPr>
        <p:spPr>
          <a:xfrm>
            <a:off x="4235266" y="3237657"/>
            <a:ext cx="3723098" cy="322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18">
            <a:extLst>
              <a:ext uri="{FF2B5EF4-FFF2-40B4-BE49-F238E27FC236}">
                <a16:creationId xmlns:a16="http://schemas.microsoft.com/office/drawing/2014/main" id="{152B2108-A141-4AC4-AD98-2FC32AFDF079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90700" y="2291085"/>
            <a:ext cx="9435986" cy="22159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spc="600">
                <a:solidFill>
                  <a:srgbClr val="E3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TOÁN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spc="600">
                <a:solidFill>
                  <a:srgbClr val="E3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CHIA SỐ CÓ BA CHỮ SỐ CHO SỐ CÓ MỘT CHỮ SỐ</a:t>
            </a:r>
            <a:endParaRPr lang="en-US" altLang="zh-CN" sz="4800" b="1" spc="600" dirty="0">
              <a:solidFill>
                <a:srgbClr val="E32D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69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144235" y="560536"/>
            <a:ext cx="679511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chia 3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408215" y="1236433"/>
            <a:ext cx="750655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; 6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662205" y="2602022"/>
            <a:ext cx="750655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; 4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154662" y="1880639"/>
            <a:ext cx="682201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; 4 chia 3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EDD74C6E-D337-494F-9FAC-B3075637240C}"/>
              </a:ext>
            </a:extLst>
          </p:cNvPr>
          <p:cNvSpPr/>
          <p:nvPr/>
        </p:nvSpPr>
        <p:spPr>
          <a:xfrm>
            <a:off x="557601" y="585758"/>
            <a:ext cx="3596514" cy="757130"/>
          </a:xfrm>
          <a:custGeom>
            <a:avLst/>
            <a:gdLst>
              <a:gd name="connsiteX0" fmla="*/ 0 w 3596514"/>
              <a:gd name="connsiteY0" fmla="*/ 0 h 757130"/>
              <a:gd name="connsiteX1" fmla="*/ 527489 w 3596514"/>
              <a:gd name="connsiteY1" fmla="*/ 0 h 757130"/>
              <a:gd name="connsiteX2" fmla="*/ 1126908 w 3596514"/>
              <a:gd name="connsiteY2" fmla="*/ 0 h 757130"/>
              <a:gd name="connsiteX3" fmla="*/ 1798257 w 3596514"/>
              <a:gd name="connsiteY3" fmla="*/ 0 h 757130"/>
              <a:gd name="connsiteX4" fmla="*/ 2289781 w 3596514"/>
              <a:gd name="connsiteY4" fmla="*/ 0 h 757130"/>
              <a:gd name="connsiteX5" fmla="*/ 2925165 w 3596514"/>
              <a:gd name="connsiteY5" fmla="*/ 0 h 757130"/>
              <a:gd name="connsiteX6" fmla="*/ 3596514 w 3596514"/>
              <a:gd name="connsiteY6" fmla="*/ 0 h 757130"/>
              <a:gd name="connsiteX7" fmla="*/ 3596514 w 3596514"/>
              <a:gd name="connsiteY7" fmla="*/ 378565 h 757130"/>
              <a:gd name="connsiteX8" fmla="*/ 3596514 w 3596514"/>
              <a:gd name="connsiteY8" fmla="*/ 757130 h 757130"/>
              <a:gd name="connsiteX9" fmla="*/ 3104990 w 3596514"/>
              <a:gd name="connsiteY9" fmla="*/ 757130 h 757130"/>
              <a:gd name="connsiteX10" fmla="*/ 2577502 w 3596514"/>
              <a:gd name="connsiteY10" fmla="*/ 757130 h 757130"/>
              <a:gd name="connsiteX11" fmla="*/ 1942118 w 3596514"/>
              <a:gd name="connsiteY11" fmla="*/ 757130 h 757130"/>
              <a:gd name="connsiteX12" fmla="*/ 1342699 w 3596514"/>
              <a:gd name="connsiteY12" fmla="*/ 757130 h 757130"/>
              <a:gd name="connsiteX13" fmla="*/ 743280 w 3596514"/>
              <a:gd name="connsiteY13" fmla="*/ 757130 h 757130"/>
              <a:gd name="connsiteX14" fmla="*/ 0 w 3596514"/>
              <a:gd name="connsiteY14" fmla="*/ 757130 h 757130"/>
              <a:gd name="connsiteX15" fmla="*/ 0 w 3596514"/>
              <a:gd name="connsiteY15" fmla="*/ 393708 h 757130"/>
              <a:gd name="connsiteX16" fmla="*/ 0 w 3596514"/>
              <a:gd name="connsiteY16" fmla="*/ 0 h 75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6514" h="757130" fill="none" extrusionOk="0">
                <a:moveTo>
                  <a:pt x="0" y="0"/>
                </a:moveTo>
                <a:cubicBezTo>
                  <a:pt x="248821" y="-20557"/>
                  <a:pt x="381192" y="22662"/>
                  <a:pt x="527489" y="0"/>
                </a:cubicBezTo>
                <a:cubicBezTo>
                  <a:pt x="673786" y="-22662"/>
                  <a:pt x="972979" y="1657"/>
                  <a:pt x="1126908" y="0"/>
                </a:cubicBezTo>
                <a:cubicBezTo>
                  <a:pt x="1280837" y="-1657"/>
                  <a:pt x="1486798" y="41367"/>
                  <a:pt x="1798257" y="0"/>
                </a:cubicBezTo>
                <a:cubicBezTo>
                  <a:pt x="2109716" y="-41367"/>
                  <a:pt x="2154597" y="16942"/>
                  <a:pt x="2289781" y="0"/>
                </a:cubicBezTo>
                <a:cubicBezTo>
                  <a:pt x="2424965" y="-16942"/>
                  <a:pt x="2623166" y="12120"/>
                  <a:pt x="2925165" y="0"/>
                </a:cubicBezTo>
                <a:cubicBezTo>
                  <a:pt x="3227164" y="-12120"/>
                  <a:pt x="3449554" y="55030"/>
                  <a:pt x="3596514" y="0"/>
                </a:cubicBezTo>
                <a:cubicBezTo>
                  <a:pt x="3622917" y="99927"/>
                  <a:pt x="3556284" y="287621"/>
                  <a:pt x="3596514" y="378565"/>
                </a:cubicBezTo>
                <a:cubicBezTo>
                  <a:pt x="3636744" y="469509"/>
                  <a:pt x="3585850" y="678506"/>
                  <a:pt x="3596514" y="757130"/>
                </a:cubicBezTo>
                <a:cubicBezTo>
                  <a:pt x="3363147" y="760899"/>
                  <a:pt x="3296527" y="749501"/>
                  <a:pt x="3104990" y="757130"/>
                </a:cubicBezTo>
                <a:cubicBezTo>
                  <a:pt x="2913453" y="764759"/>
                  <a:pt x="2826859" y="710068"/>
                  <a:pt x="2577502" y="757130"/>
                </a:cubicBezTo>
                <a:cubicBezTo>
                  <a:pt x="2328145" y="804192"/>
                  <a:pt x="2116211" y="700826"/>
                  <a:pt x="1942118" y="757130"/>
                </a:cubicBezTo>
                <a:cubicBezTo>
                  <a:pt x="1768025" y="813434"/>
                  <a:pt x="1591809" y="708986"/>
                  <a:pt x="1342699" y="757130"/>
                </a:cubicBezTo>
                <a:cubicBezTo>
                  <a:pt x="1093589" y="805274"/>
                  <a:pt x="919818" y="732659"/>
                  <a:pt x="743280" y="757130"/>
                </a:cubicBezTo>
                <a:cubicBezTo>
                  <a:pt x="566742" y="781601"/>
                  <a:pt x="219640" y="727534"/>
                  <a:pt x="0" y="757130"/>
                </a:cubicBezTo>
                <a:cubicBezTo>
                  <a:pt x="-6833" y="611495"/>
                  <a:pt x="38008" y="549888"/>
                  <a:pt x="0" y="393708"/>
                </a:cubicBezTo>
                <a:cubicBezTo>
                  <a:pt x="-38008" y="237528"/>
                  <a:pt x="39638" y="106027"/>
                  <a:pt x="0" y="0"/>
                </a:cubicBezTo>
                <a:close/>
              </a:path>
              <a:path w="3596514" h="757130" stroke="0" extrusionOk="0">
                <a:moveTo>
                  <a:pt x="0" y="0"/>
                </a:moveTo>
                <a:cubicBezTo>
                  <a:pt x="206831" y="-60585"/>
                  <a:pt x="288197" y="10204"/>
                  <a:pt x="527489" y="0"/>
                </a:cubicBezTo>
                <a:cubicBezTo>
                  <a:pt x="766781" y="-10204"/>
                  <a:pt x="919292" y="47878"/>
                  <a:pt x="1126908" y="0"/>
                </a:cubicBezTo>
                <a:cubicBezTo>
                  <a:pt x="1334524" y="-47878"/>
                  <a:pt x="1494667" y="52805"/>
                  <a:pt x="1762292" y="0"/>
                </a:cubicBezTo>
                <a:cubicBezTo>
                  <a:pt x="2029917" y="-52805"/>
                  <a:pt x="2041096" y="46843"/>
                  <a:pt x="2253815" y="0"/>
                </a:cubicBezTo>
                <a:cubicBezTo>
                  <a:pt x="2466534" y="-46843"/>
                  <a:pt x="2758956" y="47933"/>
                  <a:pt x="2889200" y="0"/>
                </a:cubicBezTo>
                <a:cubicBezTo>
                  <a:pt x="3019444" y="-47933"/>
                  <a:pt x="3349343" y="16938"/>
                  <a:pt x="3596514" y="0"/>
                </a:cubicBezTo>
                <a:cubicBezTo>
                  <a:pt x="3611327" y="168170"/>
                  <a:pt x="3573276" y="266181"/>
                  <a:pt x="3596514" y="363422"/>
                </a:cubicBezTo>
                <a:cubicBezTo>
                  <a:pt x="3619752" y="460663"/>
                  <a:pt x="3594137" y="677811"/>
                  <a:pt x="3596514" y="757130"/>
                </a:cubicBezTo>
                <a:cubicBezTo>
                  <a:pt x="3459101" y="785339"/>
                  <a:pt x="3304119" y="695004"/>
                  <a:pt x="3033060" y="757130"/>
                </a:cubicBezTo>
                <a:cubicBezTo>
                  <a:pt x="2762001" y="819256"/>
                  <a:pt x="2706596" y="707764"/>
                  <a:pt x="2541537" y="757130"/>
                </a:cubicBezTo>
                <a:cubicBezTo>
                  <a:pt x="2376478" y="806496"/>
                  <a:pt x="2185358" y="719184"/>
                  <a:pt x="1978083" y="757130"/>
                </a:cubicBezTo>
                <a:cubicBezTo>
                  <a:pt x="1770808" y="795076"/>
                  <a:pt x="1708078" y="734471"/>
                  <a:pt x="1450594" y="757130"/>
                </a:cubicBezTo>
                <a:cubicBezTo>
                  <a:pt x="1193110" y="779789"/>
                  <a:pt x="1038788" y="747299"/>
                  <a:pt x="815210" y="757130"/>
                </a:cubicBezTo>
                <a:cubicBezTo>
                  <a:pt x="591632" y="766961"/>
                  <a:pt x="260958" y="735907"/>
                  <a:pt x="0" y="757130"/>
                </a:cubicBezTo>
                <a:cubicBezTo>
                  <a:pt x="-39733" y="600344"/>
                  <a:pt x="360" y="480464"/>
                  <a:pt x="0" y="401279"/>
                </a:cubicBezTo>
                <a:cubicBezTo>
                  <a:pt x="-360" y="322094"/>
                  <a:pt x="2526" y="9305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555330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  <a:defRPr/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648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= ?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427880" y="4248319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553375" y="2939310"/>
            <a:ext cx="765529" cy="44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362524" y="3525436"/>
            <a:ext cx="5744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787775" y="2149498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349721" y="2884351"/>
            <a:ext cx="5373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 flipH="1">
            <a:off x="939862" y="2862011"/>
            <a:ext cx="5331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923612" y="2198233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385525" y="2162877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12659" y="1431406"/>
            <a:ext cx="659969" cy="24236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831188" y="4244693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427880" y="4964594"/>
            <a:ext cx="10860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altLang="en-US" sz="5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881466" y="5592616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4831504" y="4514640"/>
            <a:ext cx="6958118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 </a:t>
            </a:r>
            <a:r>
              <a:rPr lang="en-US" alt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; 18 </a:t>
            </a:r>
            <a:r>
              <a:rPr lang="en-US" alt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alt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5143266" y="3302049"/>
            <a:ext cx="6958118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8; </a:t>
            </a:r>
            <a:r>
              <a:rPr lang="en-US" alt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; 18 chia 3 </a:t>
            </a:r>
            <a:r>
              <a:rPr lang="en-US" alt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39862" y="1431406"/>
            <a:ext cx="2912362" cy="1843081"/>
            <a:chOff x="939862" y="1431406"/>
            <a:chExt cx="2912362" cy="1843081"/>
          </a:xfrm>
        </p:grpSpPr>
        <p:grpSp>
          <p:nvGrpSpPr>
            <p:cNvPr id="36" name="Group 32"/>
            <p:cNvGrpSpPr>
              <a:grpSpLocks/>
            </p:cNvGrpSpPr>
            <p:nvPr/>
          </p:nvGrpSpPr>
          <p:grpSpPr bwMode="auto">
            <a:xfrm>
              <a:off x="939862" y="1431406"/>
              <a:ext cx="2603067" cy="989967"/>
              <a:chOff x="53024" y="2514102"/>
              <a:chExt cx="1822859" cy="989967"/>
            </a:xfrm>
          </p:grpSpPr>
          <p:sp>
            <p:nvSpPr>
              <p:cNvPr id="37" name="TextBox 43"/>
              <p:cNvSpPr txBox="1">
                <a:spLocks noChangeArrowheads="1"/>
              </p:cNvSpPr>
              <p:nvPr/>
            </p:nvSpPr>
            <p:spPr bwMode="auto">
              <a:xfrm>
                <a:off x="1155287" y="2514102"/>
                <a:ext cx="381000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5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8" name="TextBox 49"/>
              <p:cNvSpPr txBox="1">
                <a:spLocks noChangeArrowheads="1"/>
              </p:cNvSpPr>
              <p:nvPr/>
            </p:nvSpPr>
            <p:spPr bwMode="auto">
              <a:xfrm>
                <a:off x="53024" y="2580739"/>
                <a:ext cx="1070477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5400" b="1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en-US" sz="5400" b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en-US" sz="5400" b="1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en-US" altLang="en-US" sz="54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1190083" y="3420035"/>
                <a:ext cx="6858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2364748" y="1660504"/>
              <a:ext cx="1487476" cy="1613983"/>
              <a:chOff x="2364748" y="1660504"/>
              <a:chExt cx="1487476" cy="1613983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2364748" y="1660504"/>
                <a:ext cx="0" cy="1613983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2389184" y="2280406"/>
                <a:ext cx="1463040" cy="9477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227658" y="2135322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1017824" y="2993445"/>
            <a:ext cx="1280160" cy="947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036337" y="4334351"/>
            <a:ext cx="1280160" cy="947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1070649" y="5750536"/>
            <a:ext cx="1280160" cy="947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435140" y="4244693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1821580" y="4241067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04395" y="585758"/>
            <a:ext cx="423263" cy="650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4">
            <a:extLst>
              <a:ext uri="{FF2B5EF4-FFF2-40B4-BE49-F238E27FC236}">
                <a16:creationId xmlns:a16="http://schemas.microsoft.com/office/drawing/2014/main" id="{EDD74C6E-D337-494F-9FAC-B3075637240C}"/>
              </a:ext>
            </a:extLst>
          </p:cNvPr>
          <p:cNvSpPr/>
          <p:nvPr/>
        </p:nvSpPr>
        <p:spPr>
          <a:xfrm>
            <a:off x="2776117" y="560536"/>
            <a:ext cx="1284081" cy="757130"/>
          </a:xfrm>
          <a:custGeom>
            <a:avLst/>
            <a:gdLst>
              <a:gd name="connsiteX0" fmla="*/ 0 w 1284081"/>
              <a:gd name="connsiteY0" fmla="*/ 0 h 757130"/>
              <a:gd name="connsiteX1" fmla="*/ 402345 w 1284081"/>
              <a:gd name="connsiteY1" fmla="*/ 0 h 757130"/>
              <a:gd name="connsiteX2" fmla="*/ 830372 w 1284081"/>
              <a:gd name="connsiteY2" fmla="*/ 0 h 757130"/>
              <a:gd name="connsiteX3" fmla="*/ 1284081 w 1284081"/>
              <a:gd name="connsiteY3" fmla="*/ 0 h 757130"/>
              <a:gd name="connsiteX4" fmla="*/ 1284081 w 1284081"/>
              <a:gd name="connsiteY4" fmla="*/ 355851 h 757130"/>
              <a:gd name="connsiteX5" fmla="*/ 1284081 w 1284081"/>
              <a:gd name="connsiteY5" fmla="*/ 757130 h 757130"/>
              <a:gd name="connsiteX6" fmla="*/ 881736 w 1284081"/>
              <a:gd name="connsiteY6" fmla="*/ 757130 h 757130"/>
              <a:gd name="connsiteX7" fmla="*/ 479390 w 1284081"/>
              <a:gd name="connsiteY7" fmla="*/ 757130 h 757130"/>
              <a:gd name="connsiteX8" fmla="*/ 0 w 1284081"/>
              <a:gd name="connsiteY8" fmla="*/ 757130 h 757130"/>
              <a:gd name="connsiteX9" fmla="*/ 0 w 1284081"/>
              <a:gd name="connsiteY9" fmla="*/ 401279 h 757130"/>
              <a:gd name="connsiteX10" fmla="*/ 0 w 1284081"/>
              <a:gd name="connsiteY10" fmla="*/ 0 h 75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4081" h="757130" extrusionOk="0">
                <a:moveTo>
                  <a:pt x="0" y="0"/>
                </a:moveTo>
                <a:cubicBezTo>
                  <a:pt x="90676" y="-42025"/>
                  <a:pt x="279912" y="47799"/>
                  <a:pt x="402345" y="0"/>
                </a:cubicBezTo>
                <a:cubicBezTo>
                  <a:pt x="524779" y="-47799"/>
                  <a:pt x="726245" y="25873"/>
                  <a:pt x="830372" y="0"/>
                </a:cubicBezTo>
                <a:cubicBezTo>
                  <a:pt x="934499" y="-25873"/>
                  <a:pt x="1100070" y="5078"/>
                  <a:pt x="1284081" y="0"/>
                </a:cubicBezTo>
                <a:cubicBezTo>
                  <a:pt x="1291128" y="170336"/>
                  <a:pt x="1283557" y="276521"/>
                  <a:pt x="1284081" y="355851"/>
                </a:cubicBezTo>
                <a:cubicBezTo>
                  <a:pt x="1284605" y="435181"/>
                  <a:pt x="1251089" y="562353"/>
                  <a:pt x="1284081" y="757130"/>
                </a:cubicBezTo>
                <a:cubicBezTo>
                  <a:pt x="1114714" y="776646"/>
                  <a:pt x="1049081" y="735615"/>
                  <a:pt x="881736" y="757130"/>
                </a:cubicBezTo>
                <a:cubicBezTo>
                  <a:pt x="714391" y="778645"/>
                  <a:pt x="641053" y="756379"/>
                  <a:pt x="479390" y="757130"/>
                </a:cubicBezTo>
                <a:cubicBezTo>
                  <a:pt x="317727" y="757881"/>
                  <a:pt x="182561" y="734668"/>
                  <a:pt x="0" y="757130"/>
                </a:cubicBezTo>
                <a:cubicBezTo>
                  <a:pt x="-25222" y="598757"/>
                  <a:pt x="11921" y="526510"/>
                  <a:pt x="0" y="401279"/>
                </a:cubicBezTo>
                <a:cubicBezTo>
                  <a:pt x="-11921" y="276048"/>
                  <a:pt x="6292" y="132892"/>
                  <a:pt x="0" y="0"/>
                </a:cubicBezTo>
                <a:close/>
              </a:path>
            </a:pathLst>
          </a:custGeom>
          <a:noFill/>
          <a:ln w="28575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12555330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8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8" grpId="0" animBg="1"/>
      <p:bldP spid="33" grpId="0"/>
      <p:bldP spid="41" grpId="0"/>
      <p:bldP spid="42" grpId="0"/>
      <p:bldP spid="43" grpId="0"/>
      <p:bldP spid="44" grpId="0"/>
      <p:bldP spid="45" grpId="0"/>
      <p:bldP spid="46" grpId="0"/>
      <p:bldP spid="3" grpId="0" animBg="1"/>
      <p:bldP spid="3" grpId="1" animBg="1"/>
      <p:bldP spid="52" grpId="0"/>
      <p:bldP spid="53" grpId="0"/>
      <p:bldP spid="54" grpId="0"/>
      <p:bldP spid="58" grpId="0"/>
      <p:bldP spid="59" grpId="0"/>
      <p:bldP spid="61" grpId="0"/>
      <p:bldP spid="65" grpId="0"/>
      <p:bldP spid="66" grpId="0"/>
      <p:bldP spid="16" grpId="0" animBg="1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266376" y="1661546"/>
            <a:ext cx="667297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chia 5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889714" y="2337443"/>
            <a:ext cx="712832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4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; 23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266376" y="5011225"/>
            <a:ext cx="699665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7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; 36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266376" y="3634789"/>
            <a:ext cx="6672979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; 36 chia 5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EDD74C6E-D337-494F-9FAC-B3075637240C}"/>
              </a:ext>
            </a:extLst>
          </p:cNvPr>
          <p:cNvSpPr/>
          <p:nvPr/>
        </p:nvSpPr>
        <p:spPr>
          <a:xfrm>
            <a:off x="464209" y="491238"/>
            <a:ext cx="4802168" cy="757130"/>
          </a:xfrm>
          <a:custGeom>
            <a:avLst/>
            <a:gdLst>
              <a:gd name="connsiteX0" fmla="*/ 0 w 4802168"/>
              <a:gd name="connsiteY0" fmla="*/ 0 h 757130"/>
              <a:gd name="connsiteX1" fmla="*/ 437531 w 4802168"/>
              <a:gd name="connsiteY1" fmla="*/ 0 h 757130"/>
              <a:gd name="connsiteX2" fmla="*/ 923083 w 4802168"/>
              <a:gd name="connsiteY2" fmla="*/ 0 h 757130"/>
              <a:gd name="connsiteX3" fmla="*/ 1360614 w 4802168"/>
              <a:gd name="connsiteY3" fmla="*/ 0 h 757130"/>
              <a:gd name="connsiteX4" fmla="*/ 1798145 w 4802168"/>
              <a:gd name="connsiteY4" fmla="*/ 0 h 757130"/>
              <a:gd name="connsiteX5" fmla="*/ 2379741 w 4802168"/>
              <a:gd name="connsiteY5" fmla="*/ 0 h 757130"/>
              <a:gd name="connsiteX6" fmla="*/ 2769250 w 4802168"/>
              <a:gd name="connsiteY6" fmla="*/ 0 h 757130"/>
              <a:gd name="connsiteX7" fmla="*/ 3158759 w 4802168"/>
              <a:gd name="connsiteY7" fmla="*/ 0 h 757130"/>
              <a:gd name="connsiteX8" fmla="*/ 3596290 w 4802168"/>
              <a:gd name="connsiteY8" fmla="*/ 0 h 757130"/>
              <a:gd name="connsiteX9" fmla="*/ 3985799 w 4802168"/>
              <a:gd name="connsiteY9" fmla="*/ 0 h 757130"/>
              <a:gd name="connsiteX10" fmla="*/ 4802168 w 4802168"/>
              <a:gd name="connsiteY10" fmla="*/ 0 h 757130"/>
              <a:gd name="connsiteX11" fmla="*/ 4802168 w 4802168"/>
              <a:gd name="connsiteY11" fmla="*/ 378565 h 757130"/>
              <a:gd name="connsiteX12" fmla="*/ 4802168 w 4802168"/>
              <a:gd name="connsiteY12" fmla="*/ 757130 h 757130"/>
              <a:gd name="connsiteX13" fmla="*/ 4220572 w 4802168"/>
              <a:gd name="connsiteY13" fmla="*/ 757130 h 757130"/>
              <a:gd name="connsiteX14" fmla="*/ 3735020 w 4802168"/>
              <a:gd name="connsiteY14" fmla="*/ 757130 h 757130"/>
              <a:gd name="connsiteX15" fmla="*/ 3249467 w 4802168"/>
              <a:gd name="connsiteY15" fmla="*/ 757130 h 757130"/>
              <a:gd name="connsiteX16" fmla="*/ 2667871 w 4802168"/>
              <a:gd name="connsiteY16" fmla="*/ 757130 h 757130"/>
              <a:gd name="connsiteX17" fmla="*/ 2086275 w 4802168"/>
              <a:gd name="connsiteY17" fmla="*/ 757130 h 757130"/>
              <a:gd name="connsiteX18" fmla="*/ 1552701 w 4802168"/>
              <a:gd name="connsiteY18" fmla="*/ 757130 h 757130"/>
              <a:gd name="connsiteX19" fmla="*/ 1067148 w 4802168"/>
              <a:gd name="connsiteY19" fmla="*/ 757130 h 757130"/>
              <a:gd name="connsiteX20" fmla="*/ 581596 w 4802168"/>
              <a:gd name="connsiteY20" fmla="*/ 757130 h 757130"/>
              <a:gd name="connsiteX21" fmla="*/ 0 w 4802168"/>
              <a:gd name="connsiteY21" fmla="*/ 757130 h 757130"/>
              <a:gd name="connsiteX22" fmla="*/ 0 w 4802168"/>
              <a:gd name="connsiteY22" fmla="*/ 386136 h 757130"/>
              <a:gd name="connsiteX23" fmla="*/ 0 w 4802168"/>
              <a:gd name="connsiteY23" fmla="*/ 0 h 75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02168" h="757130" fill="none" extrusionOk="0">
                <a:moveTo>
                  <a:pt x="0" y="0"/>
                </a:moveTo>
                <a:cubicBezTo>
                  <a:pt x="126053" y="-24601"/>
                  <a:pt x="229796" y="19147"/>
                  <a:pt x="437531" y="0"/>
                </a:cubicBezTo>
                <a:cubicBezTo>
                  <a:pt x="645266" y="-19147"/>
                  <a:pt x="800957" y="26394"/>
                  <a:pt x="923083" y="0"/>
                </a:cubicBezTo>
                <a:cubicBezTo>
                  <a:pt x="1045209" y="-26394"/>
                  <a:pt x="1270374" y="23013"/>
                  <a:pt x="1360614" y="0"/>
                </a:cubicBezTo>
                <a:cubicBezTo>
                  <a:pt x="1450854" y="-23013"/>
                  <a:pt x="1619251" y="6496"/>
                  <a:pt x="1798145" y="0"/>
                </a:cubicBezTo>
                <a:cubicBezTo>
                  <a:pt x="1977039" y="-6496"/>
                  <a:pt x="2153235" y="33725"/>
                  <a:pt x="2379741" y="0"/>
                </a:cubicBezTo>
                <a:cubicBezTo>
                  <a:pt x="2606247" y="-33725"/>
                  <a:pt x="2588996" y="45750"/>
                  <a:pt x="2769250" y="0"/>
                </a:cubicBezTo>
                <a:cubicBezTo>
                  <a:pt x="2949504" y="-45750"/>
                  <a:pt x="2983450" y="30921"/>
                  <a:pt x="3158759" y="0"/>
                </a:cubicBezTo>
                <a:cubicBezTo>
                  <a:pt x="3334068" y="-30921"/>
                  <a:pt x="3461095" y="18288"/>
                  <a:pt x="3596290" y="0"/>
                </a:cubicBezTo>
                <a:cubicBezTo>
                  <a:pt x="3731485" y="-18288"/>
                  <a:pt x="3845343" y="36861"/>
                  <a:pt x="3985799" y="0"/>
                </a:cubicBezTo>
                <a:cubicBezTo>
                  <a:pt x="4126255" y="-36861"/>
                  <a:pt x="4409435" y="94947"/>
                  <a:pt x="4802168" y="0"/>
                </a:cubicBezTo>
                <a:cubicBezTo>
                  <a:pt x="4821780" y="123151"/>
                  <a:pt x="4775430" y="198503"/>
                  <a:pt x="4802168" y="378565"/>
                </a:cubicBezTo>
                <a:cubicBezTo>
                  <a:pt x="4828906" y="558627"/>
                  <a:pt x="4790612" y="665342"/>
                  <a:pt x="4802168" y="757130"/>
                </a:cubicBezTo>
                <a:cubicBezTo>
                  <a:pt x="4536503" y="820849"/>
                  <a:pt x="4452779" y="754551"/>
                  <a:pt x="4220572" y="757130"/>
                </a:cubicBezTo>
                <a:cubicBezTo>
                  <a:pt x="3988365" y="759709"/>
                  <a:pt x="3905822" y="735335"/>
                  <a:pt x="3735020" y="757130"/>
                </a:cubicBezTo>
                <a:cubicBezTo>
                  <a:pt x="3564218" y="778925"/>
                  <a:pt x="3412752" y="741378"/>
                  <a:pt x="3249467" y="757130"/>
                </a:cubicBezTo>
                <a:cubicBezTo>
                  <a:pt x="3086182" y="772882"/>
                  <a:pt x="2916939" y="696584"/>
                  <a:pt x="2667871" y="757130"/>
                </a:cubicBezTo>
                <a:cubicBezTo>
                  <a:pt x="2418803" y="817676"/>
                  <a:pt x="2358882" y="701691"/>
                  <a:pt x="2086275" y="757130"/>
                </a:cubicBezTo>
                <a:cubicBezTo>
                  <a:pt x="1813668" y="812569"/>
                  <a:pt x="1810590" y="741188"/>
                  <a:pt x="1552701" y="757130"/>
                </a:cubicBezTo>
                <a:cubicBezTo>
                  <a:pt x="1294812" y="773072"/>
                  <a:pt x="1287894" y="709928"/>
                  <a:pt x="1067148" y="757130"/>
                </a:cubicBezTo>
                <a:cubicBezTo>
                  <a:pt x="846402" y="804332"/>
                  <a:pt x="790531" y="745362"/>
                  <a:pt x="581596" y="757130"/>
                </a:cubicBezTo>
                <a:cubicBezTo>
                  <a:pt x="372661" y="768898"/>
                  <a:pt x="205350" y="727812"/>
                  <a:pt x="0" y="757130"/>
                </a:cubicBezTo>
                <a:cubicBezTo>
                  <a:pt x="-14163" y="595779"/>
                  <a:pt x="23779" y="545641"/>
                  <a:pt x="0" y="386136"/>
                </a:cubicBezTo>
                <a:cubicBezTo>
                  <a:pt x="-23779" y="226631"/>
                  <a:pt x="20242" y="120446"/>
                  <a:pt x="0" y="0"/>
                </a:cubicBezTo>
                <a:close/>
              </a:path>
              <a:path w="4802168" h="757130" stroke="0" extrusionOk="0">
                <a:moveTo>
                  <a:pt x="0" y="0"/>
                </a:moveTo>
                <a:cubicBezTo>
                  <a:pt x="143566" y="-33756"/>
                  <a:pt x="260715" y="36830"/>
                  <a:pt x="437531" y="0"/>
                </a:cubicBezTo>
                <a:cubicBezTo>
                  <a:pt x="614347" y="-36830"/>
                  <a:pt x="816075" y="43009"/>
                  <a:pt x="971105" y="0"/>
                </a:cubicBezTo>
                <a:cubicBezTo>
                  <a:pt x="1126135" y="-43009"/>
                  <a:pt x="1294005" y="7420"/>
                  <a:pt x="1552701" y="0"/>
                </a:cubicBezTo>
                <a:cubicBezTo>
                  <a:pt x="1811397" y="-7420"/>
                  <a:pt x="1786519" y="38401"/>
                  <a:pt x="1942210" y="0"/>
                </a:cubicBezTo>
                <a:cubicBezTo>
                  <a:pt x="2097901" y="-38401"/>
                  <a:pt x="2316750" y="13010"/>
                  <a:pt x="2523806" y="0"/>
                </a:cubicBezTo>
                <a:cubicBezTo>
                  <a:pt x="2730862" y="-13010"/>
                  <a:pt x="3012791" y="24231"/>
                  <a:pt x="3153424" y="0"/>
                </a:cubicBezTo>
                <a:cubicBezTo>
                  <a:pt x="3294057" y="-24231"/>
                  <a:pt x="3452695" y="18590"/>
                  <a:pt x="3590955" y="0"/>
                </a:cubicBezTo>
                <a:cubicBezTo>
                  <a:pt x="3729215" y="-18590"/>
                  <a:pt x="3864895" y="1353"/>
                  <a:pt x="3980464" y="0"/>
                </a:cubicBezTo>
                <a:cubicBezTo>
                  <a:pt x="4096033" y="-1353"/>
                  <a:pt x="4464095" y="96426"/>
                  <a:pt x="4802168" y="0"/>
                </a:cubicBezTo>
                <a:cubicBezTo>
                  <a:pt x="4818161" y="83739"/>
                  <a:pt x="4758594" y="288110"/>
                  <a:pt x="4802168" y="378565"/>
                </a:cubicBezTo>
                <a:cubicBezTo>
                  <a:pt x="4845742" y="469020"/>
                  <a:pt x="4770107" y="664531"/>
                  <a:pt x="4802168" y="757130"/>
                </a:cubicBezTo>
                <a:cubicBezTo>
                  <a:pt x="4702784" y="758539"/>
                  <a:pt x="4498153" y="737628"/>
                  <a:pt x="4412659" y="757130"/>
                </a:cubicBezTo>
                <a:cubicBezTo>
                  <a:pt x="4327165" y="776632"/>
                  <a:pt x="3968777" y="698940"/>
                  <a:pt x="3831063" y="757130"/>
                </a:cubicBezTo>
                <a:cubicBezTo>
                  <a:pt x="3693349" y="815320"/>
                  <a:pt x="3526027" y="718827"/>
                  <a:pt x="3393532" y="757130"/>
                </a:cubicBezTo>
                <a:cubicBezTo>
                  <a:pt x="3261037" y="795433"/>
                  <a:pt x="3083751" y="722808"/>
                  <a:pt x="3004023" y="757130"/>
                </a:cubicBezTo>
                <a:cubicBezTo>
                  <a:pt x="2924295" y="791452"/>
                  <a:pt x="2616656" y="723365"/>
                  <a:pt x="2518470" y="757130"/>
                </a:cubicBezTo>
                <a:cubicBezTo>
                  <a:pt x="2420284" y="790895"/>
                  <a:pt x="2257643" y="749740"/>
                  <a:pt x="2128961" y="757130"/>
                </a:cubicBezTo>
                <a:cubicBezTo>
                  <a:pt x="2000279" y="764520"/>
                  <a:pt x="1776786" y="702374"/>
                  <a:pt x="1643409" y="757130"/>
                </a:cubicBezTo>
                <a:cubicBezTo>
                  <a:pt x="1510032" y="811886"/>
                  <a:pt x="1422569" y="730520"/>
                  <a:pt x="1253899" y="757130"/>
                </a:cubicBezTo>
                <a:cubicBezTo>
                  <a:pt x="1085229" y="783740"/>
                  <a:pt x="760675" y="738252"/>
                  <a:pt x="624282" y="757130"/>
                </a:cubicBezTo>
                <a:cubicBezTo>
                  <a:pt x="487889" y="776008"/>
                  <a:pt x="257034" y="740880"/>
                  <a:pt x="0" y="757130"/>
                </a:cubicBezTo>
                <a:cubicBezTo>
                  <a:pt x="-44942" y="564068"/>
                  <a:pt x="2151" y="490627"/>
                  <a:pt x="0" y="370994"/>
                </a:cubicBezTo>
                <a:cubicBezTo>
                  <a:pt x="-2151" y="251361"/>
                  <a:pt x="26311" y="13594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555330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  <a:defRPr/>
            </a:pPr>
            <a:r>
              <a:rPr lang="en-US" sz="4800" b="1" dirty="0">
                <a:solidFill>
                  <a:srgbClr val="FF0000"/>
                </a:solidFill>
              </a:rPr>
              <a:t>236 : 5 = ?</a:t>
            </a:r>
            <a:endParaRPr lang="vi-VN" sz="4800" b="1" dirty="0">
              <a:solidFill>
                <a:srgbClr val="FF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553375" y="2939310"/>
            <a:ext cx="765529" cy="44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362524" y="3525436"/>
            <a:ext cx="11059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altLang="en-US" sz="5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787775" y="2149498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742712" y="2921558"/>
            <a:ext cx="5373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 flipH="1">
            <a:off x="1335895" y="2932018"/>
            <a:ext cx="5331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923611" y="2198233"/>
            <a:ext cx="114312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altLang="en-US" sz="5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385525" y="2162877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39862" y="1431406"/>
            <a:ext cx="2603067" cy="1843081"/>
            <a:chOff x="939862" y="1431406"/>
            <a:chExt cx="2603067" cy="1843081"/>
          </a:xfrm>
        </p:grpSpPr>
        <p:grpSp>
          <p:nvGrpSpPr>
            <p:cNvPr id="36" name="Group 32"/>
            <p:cNvGrpSpPr>
              <a:grpSpLocks/>
            </p:cNvGrpSpPr>
            <p:nvPr/>
          </p:nvGrpSpPr>
          <p:grpSpPr bwMode="auto">
            <a:xfrm>
              <a:off x="939862" y="1431406"/>
              <a:ext cx="2603067" cy="989967"/>
              <a:chOff x="53024" y="2514102"/>
              <a:chExt cx="1822859" cy="989967"/>
            </a:xfrm>
          </p:grpSpPr>
          <p:sp>
            <p:nvSpPr>
              <p:cNvPr id="37" name="TextBox 43"/>
              <p:cNvSpPr txBox="1">
                <a:spLocks noChangeArrowheads="1"/>
              </p:cNvSpPr>
              <p:nvPr/>
            </p:nvSpPr>
            <p:spPr bwMode="auto">
              <a:xfrm>
                <a:off x="1155287" y="2514102"/>
                <a:ext cx="381000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38" name="TextBox 49"/>
              <p:cNvSpPr txBox="1">
                <a:spLocks noChangeArrowheads="1"/>
              </p:cNvSpPr>
              <p:nvPr/>
            </p:nvSpPr>
            <p:spPr bwMode="auto">
              <a:xfrm>
                <a:off x="53024" y="2580739"/>
                <a:ext cx="1070477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5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  <a:r>
                  <a:rPr lang="en-US" alt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1190083" y="3420035"/>
                <a:ext cx="6858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2364748" y="1660504"/>
              <a:ext cx="1030276" cy="1613983"/>
              <a:chOff x="2364748" y="1660504"/>
              <a:chExt cx="1030276" cy="1613983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2364748" y="1660504"/>
                <a:ext cx="0" cy="1613983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2389184" y="2280406"/>
                <a:ext cx="1005840" cy="9477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2" name="Straight Connector 61"/>
          <p:cNvCxnSpPr/>
          <p:nvPr/>
        </p:nvCxnSpPr>
        <p:spPr>
          <a:xfrm flipV="1">
            <a:off x="1017824" y="2993445"/>
            <a:ext cx="1280160" cy="947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036337" y="4334351"/>
            <a:ext cx="1280160" cy="947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 flipH="1">
            <a:off x="2766525" y="559685"/>
            <a:ext cx="488826" cy="675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EDD74C6E-D337-494F-9FAC-B3075637240C}"/>
              </a:ext>
            </a:extLst>
          </p:cNvPr>
          <p:cNvSpPr/>
          <p:nvPr/>
        </p:nvSpPr>
        <p:spPr>
          <a:xfrm>
            <a:off x="2576025" y="498822"/>
            <a:ext cx="2690351" cy="757130"/>
          </a:xfrm>
          <a:custGeom>
            <a:avLst/>
            <a:gdLst>
              <a:gd name="connsiteX0" fmla="*/ 0 w 2690351"/>
              <a:gd name="connsiteY0" fmla="*/ 0 h 757130"/>
              <a:gd name="connsiteX1" fmla="*/ 484263 w 2690351"/>
              <a:gd name="connsiteY1" fmla="*/ 0 h 757130"/>
              <a:gd name="connsiteX2" fmla="*/ 1022333 w 2690351"/>
              <a:gd name="connsiteY2" fmla="*/ 0 h 757130"/>
              <a:gd name="connsiteX3" fmla="*/ 1587307 w 2690351"/>
              <a:gd name="connsiteY3" fmla="*/ 0 h 757130"/>
              <a:gd name="connsiteX4" fmla="*/ 2044667 w 2690351"/>
              <a:gd name="connsiteY4" fmla="*/ 0 h 757130"/>
              <a:gd name="connsiteX5" fmla="*/ 2690351 w 2690351"/>
              <a:gd name="connsiteY5" fmla="*/ 0 h 757130"/>
              <a:gd name="connsiteX6" fmla="*/ 2690351 w 2690351"/>
              <a:gd name="connsiteY6" fmla="*/ 393708 h 757130"/>
              <a:gd name="connsiteX7" fmla="*/ 2690351 w 2690351"/>
              <a:gd name="connsiteY7" fmla="*/ 757130 h 757130"/>
              <a:gd name="connsiteX8" fmla="*/ 2125377 w 2690351"/>
              <a:gd name="connsiteY8" fmla="*/ 757130 h 757130"/>
              <a:gd name="connsiteX9" fmla="*/ 1668018 w 2690351"/>
              <a:gd name="connsiteY9" fmla="*/ 757130 h 757130"/>
              <a:gd name="connsiteX10" fmla="*/ 1210658 w 2690351"/>
              <a:gd name="connsiteY10" fmla="*/ 757130 h 757130"/>
              <a:gd name="connsiteX11" fmla="*/ 699491 w 2690351"/>
              <a:gd name="connsiteY11" fmla="*/ 757130 h 757130"/>
              <a:gd name="connsiteX12" fmla="*/ 0 w 2690351"/>
              <a:gd name="connsiteY12" fmla="*/ 757130 h 757130"/>
              <a:gd name="connsiteX13" fmla="*/ 0 w 2690351"/>
              <a:gd name="connsiteY13" fmla="*/ 370994 h 757130"/>
              <a:gd name="connsiteX14" fmla="*/ 0 w 2690351"/>
              <a:gd name="connsiteY14" fmla="*/ 0 h 75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90351" h="757130" extrusionOk="0">
                <a:moveTo>
                  <a:pt x="0" y="0"/>
                </a:moveTo>
                <a:cubicBezTo>
                  <a:pt x="199589" y="-10875"/>
                  <a:pt x="307707" y="19535"/>
                  <a:pt x="484263" y="0"/>
                </a:cubicBezTo>
                <a:cubicBezTo>
                  <a:pt x="660819" y="-19535"/>
                  <a:pt x="853541" y="13511"/>
                  <a:pt x="1022333" y="0"/>
                </a:cubicBezTo>
                <a:cubicBezTo>
                  <a:pt x="1191125" y="-13511"/>
                  <a:pt x="1389706" y="23374"/>
                  <a:pt x="1587307" y="0"/>
                </a:cubicBezTo>
                <a:cubicBezTo>
                  <a:pt x="1784908" y="-23374"/>
                  <a:pt x="1928947" y="24200"/>
                  <a:pt x="2044667" y="0"/>
                </a:cubicBezTo>
                <a:cubicBezTo>
                  <a:pt x="2160387" y="-24200"/>
                  <a:pt x="2443835" y="13638"/>
                  <a:pt x="2690351" y="0"/>
                </a:cubicBezTo>
                <a:cubicBezTo>
                  <a:pt x="2737271" y="179798"/>
                  <a:pt x="2675277" y="225458"/>
                  <a:pt x="2690351" y="393708"/>
                </a:cubicBezTo>
                <a:cubicBezTo>
                  <a:pt x="2705425" y="561958"/>
                  <a:pt x="2667113" y="659889"/>
                  <a:pt x="2690351" y="757130"/>
                </a:cubicBezTo>
                <a:cubicBezTo>
                  <a:pt x="2539547" y="776485"/>
                  <a:pt x="2295916" y="705036"/>
                  <a:pt x="2125377" y="757130"/>
                </a:cubicBezTo>
                <a:cubicBezTo>
                  <a:pt x="1954838" y="809224"/>
                  <a:pt x="1812993" y="726578"/>
                  <a:pt x="1668018" y="757130"/>
                </a:cubicBezTo>
                <a:cubicBezTo>
                  <a:pt x="1523043" y="787682"/>
                  <a:pt x="1322168" y="721077"/>
                  <a:pt x="1210658" y="757130"/>
                </a:cubicBezTo>
                <a:cubicBezTo>
                  <a:pt x="1099148" y="793183"/>
                  <a:pt x="849389" y="728033"/>
                  <a:pt x="699491" y="757130"/>
                </a:cubicBezTo>
                <a:cubicBezTo>
                  <a:pt x="549593" y="786227"/>
                  <a:pt x="172386" y="728429"/>
                  <a:pt x="0" y="757130"/>
                </a:cubicBezTo>
                <a:cubicBezTo>
                  <a:pt x="-7821" y="589809"/>
                  <a:pt x="34031" y="478111"/>
                  <a:pt x="0" y="370994"/>
                </a:cubicBezTo>
                <a:cubicBezTo>
                  <a:pt x="-34031" y="263877"/>
                  <a:pt x="11828" y="108195"/>
                  <a:pt x="0" y="0"/>
                </a:cubicBezTo>
                <a:close/>
              </a:path>
            </a:pathLst>
          </a:custGeom>
          <a:noFill/>
          <a:ln w="28575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12555330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(dư 1)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724050" y="2909573"/>
            <a:ext cx="5373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 flipH="1">
            <a:off x="1317233" y="2920033"/>
            <a:ext cx="5331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762972" y="4259221"/>
            <a:ext cx="4859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5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0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8" grpId="0" animBg="1"/>
      <p:bldP spid="41" grpId="0"/>
      <p:bldP spid="42" grpId="0"/>
      <p:bldP spid="43" grpId="0"/>
      <p:bldP spid="44" grpId="0"/>
      <p:bldP spid="45" grpId="0"/>
      <p:bldP spid="46" grpId="0"/>
      <p:bldP spid="2" grpId="0" animBg="1"/>
      <p:bldP spid="40" grpId="0"/>
      <p:bldP spid="47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8610927" y="2034397"/>
            <a:ext cx="765529" cy="44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420076" y="2620523"/>
            <a:ext cx="11059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9845327" y="1244585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800264" y="2016645"/>
            <a:ext cx="5373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 flipH="1">
            <a:off x="8393447" y="2027105"/>
            <a:ext cx="5331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7981163" y="1293320"/>
            <a:ext cx="114312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9443077" y="1257964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997414" y="526493"/>
            <a:ext cx="2603067" cy="1843081"/>
            <a:chOff x="939862" y="1431406"/>
            <a:chExt cx="2603067" cy="1843081"/>
          </a:xfrm>
        </p:grpSpPr>
        <p:grpSp>
          <p:nvGrpSpPr>
            <p:cNvPr id="36" name="Group 32"/>
            <p:cNvGrpSpPr>
              <a:grpSpLocks/>
            </p:cNvGrpSpPr>
            <p:nvPr/>
          </p:nvGrpSpPr>
          <p:grpSpPr bwMode="auto">
            <a:xfrm>
              <a:off x="939862" y="1431406"/>
              <a:ext cx="2603067" cy="989967"/>
              <a:chOff x="53024" y="2514102"/>
              <a:chExt cx="1822859" cy="989967"/>
            </a:xfrm>
          </p:grpSpPr>
          <p:sp>
            <p:nvSpPr>
              <p:cNvPr id="37" name="TextBox 43"/>
              <p:cNvSpPr txBox="1">
                <a:spLocks noChangeArrowheads="1"/>
              </p:cNvSpPr>
              <p:nvPr/>
            </p:nvSpPr>
            <p:spPr bwMode="auto">
              <a:xfrm>
                <a:off x="1155287" y="2514102"/>
                <a:ext cx="381000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5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38" name="TextBox 49"/>
              <p:cNvSpPr txBox="1">
                <a:spLocks noChangeArrowheads="1"/>
              </p:cNvSpPr>
              <p:nvPr/>
            </p:nvSpPr>
            <p:spPr bwMode="auto">
              <a:xfrm>
                <a:off x="53024" y="2580739"/>
                <a:ext cx="1070477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5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236</a:t>
                </a:r>
                <a:endParaRPr lang="en-US" alt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1190083" y="3420035"/>
                <a:ext cx="6858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2364748" y="1660504"/>
              <a:ext cx="1030276" cy="1613983"/>
              <a:chOff x="2364748" y="1660504"/>
              <a:chExt cx="1030276" cy="1613983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2364748" y="1660504"/>
                <a:ext cx="0" cy="1613983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2389184" y="2280406"/>
                <a:ext cx="1005840" cy="9477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2" name="Straight Connector 61"/>
          <p:cNvCxnSpPr/>
          <p:nvPr/>
        </p:nvCxnSpPr>
        <p:spPr>
          <a:xfrm flipV="1">
            <a:off x="8075376" y="2088532"/>
            <a:ext cx="1280160" cy="947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8093889" y="3429438"/>
            <a:ext cx="1280160" cy="947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8800270" y="2004660"/>
            <a:ext cx="5373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 flipH="1">
            <a:off x="8393453" y="2015120"/>
            <a:ext cx="5331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8820524" y="3354308"/>
            <a:ext cx="4859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247030" y="3276769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372525" y="1967760"/>
            <a:ext cx="765529" cy="44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181674" y="2553886"/>
            <a:ext cx="5744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606925" y="1177948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168871" y="1912801"/>
            <a:ext cx="5373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 flipH="1">
            <a:off x="1759012" y="1890461"/>
            <a:ext cx="5331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742762" y="1226683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204675" y="1191327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2650338" y="3273143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247030" y="3993044"/>
            <a:ext cx="10860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2700616" y="4621066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759012" y="459856"/>
            <a:ext cx="2912362" cy="1843081"/>
            <a:chOff x="939862" y="1431406"/>
            <a:chExt cx="2912362" cy="1843081"/>
          </a:xfrm>
        </p:grpSpPr>
        <p:grpSp>
          <p:nvGrpSpPr>
            <p:cNvPr id="58" name="Group 32"/>
            <p:cNvGrpSpPr>
              <a:grpSpLocks/>
            </p:cNvGrpSpPr>
            <p:nvPr/>
          </p:nvGrpSpPr>
          <p:grpSpPr bwMode="auto">
            <a:xfrm>
              <a:off x="939862" y="1431406"/>
              <a:ext cx="2603067" cy="989967"/>
              <a:chOff x="53024" y="2514102"/>
              <a:chExt cx="1822859" cy="989967"/>
            </a:xfrm>
          </p:grpSpPr>
          <p:sp>
            <p:nvSpPr>
              <p:cNvPr id="65" name="TextBox 43"/>
              <p:cNvSpPr txBox="1">
                <a:spLocks noChangeArrowheads="1"/>
              </p:cNvSpPr>
              <p:nvPr/>
            </p:nvSpPr>
            <p:spPr bwMode="auto">
              <a:xfrm>
                <a:off x="1155287" y="2514102"/>
                <a:ext cx="381000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5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66" name="TextBox 49"/>
              <p:cNvSpPr txBox="1">
                <a:spLocks noChangeArrowheads="1"/>
              </p:cNvSpPr>
              <p:nvPr/>
            </p:nvSpPr>
            <p:spPr bwMode="auto">
              <a:xfrm>
                <a:off x="53024" y="2580739"/>
                <a:ext cx="1070477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5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648</a:t>
                </a:r>
                <a:endParaRPr lang="en-US" alt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1190083" y="3420035"/>
                <a:ext cx="6858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2364748" y="1660504"/>
              <a:ext cx="1487476" cy="1613983"/>
              <a:chOff x="2364748" y="1660504"/>
              <a:chExt cx="1487476" cy="1613983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2364748" y="1660504"/>
                <a:ext cx="0" cy="1613983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2389184" y="2280406"/>
                <a:ext cx="1463040" cy="9477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4046808" y="1163772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1836974" y="2021895"/>
            <a:ext cx="1280160" cy="947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1855487" y="3362801"/>
            <a:ext cx="1280160" cy="947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1889799" y="4778986"/>
            <a:ext cx="1280160" cy="947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096260" y="593130"/>
            <a:ext cx="56890" cy="49377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1763538" y="516197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7997414" y="591605"/>
            <a:ext cx="11984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2700616" y="4631484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8806216" y="3346865"/>
            <a:ext cx="4859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7805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D9181E-F74F-4D1C-8E52-6C3ED12081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203"/>
          <a:stretch/>
        </p:blipFill>
        <p:spPr>
          <a:xfrm>
            <a:off x="0" y="-38099"/>
            <a:ext cx="12192000" cy="6896099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560649" y="1583819"/>
            <a:ext cx="11811743" cy="5076381"/>
            <a:chOff x="894983" y="1578423"/>
            <a:chExt cx="8839567" cy="507638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D4DBAA2-6C47-4F0A-B256-AE3A4EBB822F}"/>
                </a:ext>
              </a:extLst>
            </p:cNvPr>
            <p:cNvGrpSpPr/>
            <p:nvPr/>
          </p:nvGrpSpPr>
          <p:grpSpPr>
            <a:xfrm>
              <a:off x="897400" y="1578423"/>
              <a:ext cx="8837150" cy="4234211"/>
              <a:chOff x="897400" y="1578422"/>
              <a:chExt cx="8837150" cy="4234211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B07E7DC2-91C7-4239-BA4D-9DEDE9BBA7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758"/>
              <a:stretch/>
            </p:blipFill>
            <p:spPr>
              <a:xfrm rot="5400000">
                <a:off x="243136" y="2232686"/>
                <a:ext cx="4233404" cy="2924876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B415CF1-C4AF-4895-9743-F4A05D523F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758"/>
              <a:stretch/>
            </p:blipFill>
            <p:spPr>
              <a:xfrm rot="5400000">
                <a:off x="3151971" y="2232686"/>
                <a:ext cx="4233404" cy="2924876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28B16B06-F266-46AE-94DC-F44762E4BB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3006" r="64758"/>
              <a:stretch/>
            </p:blipFill>
            <p:spPr>
              <a:xfrm rot="5400000">
                <a:off x="6111460" y="2189543"/>
                <a:ext cx="4233404" cy="3012776"/>
              </a:xfrm>
              <a:prstGeom prst="rect">
                <a:avLst/>
              </a:prstGeom>
            </p:spPr>
          </p:pic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D4DBAA2-6C47-4F0A-B256-AE3A4EBB822F}"/>
                </a:ext>
              </a:extLst>
            </p:cNvPr>
            <p:cNvGrpSpPr/>
            <p:nvPr/>
          </p:nvGrpSpPr>
          <p:grpSpPr>
            <a:xfrm>
              <a:off x="894983" y="4057650"/>
              <a:ext cx="8839566" cy="2597154"/>
              <a:chOff x="897400" y="-156705"/>
              <a:chExt cx="8839566" cy="2597154"/>
            </a:xfrm>
          </p:grpSpPr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B07E7DC2-91C7-4239-BA4D-9DEDE9BBA7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2824"/>
              <a:stretch/>
            </p:blipFill>
            <p:spPr>
              <a:xfrm rot="5400000">
                <a:off x="1928826" y="546996"/>
                <a:ext cx="862023" cy="2924876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2B415CF1-C4AF-4895-9743-F4A05D523F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2824"/>
              <a:stretch/>
            </p:blipFill>
            <p:spPr>
              <a:xfrm rot="5400000">
                <a:off x="4837660" y="546998"/>
                <a:ext cx="862025" cy="2924876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28B16B06-F266-46AE-94DC-F44762E4BB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4451" t="-3089" r="92832"/>
              <a:stretch/>
            </p:blipFill>
            <p:spPr>
              <a:xfrm rot="5400000">
                <a:off x="6930793" y="-365725"/>
                <a:ext cx="2597154" cy="3015193"/>
              </a:xfrm>
              <a:prstGeom prst="rect">
                <a:avLst/>
              </a:prstGeom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86BF390-4CF5-4045-B739-2C382FD085B8}"/>
              </a:ext>
            </a:extLst>
          </p:cNvPr>
          <p:cNvGrpSpPr/>
          <p:nvPr/>
        </p:nvGrpSpPr>
        <p:grpSpPr>
          <a:xfrm>
            <a:off x="1234148" y="1745717"/>
            <a:ext cx="2069302" cy="1265888"/>
            <a:chOff x="656296" y="1822362"/>
            <a:chExt cx="2069302" cy="126588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CD212B-57B7-44C9-90A2-F8AFB1352405}"/>
                </a:ext>
              </a:extLst>
            </p:cNvPr>
            <p:cNvSpPr txBox="1"/>
            <p:nvPr/>
          </p:nvSpPr>
          <p:spPr>
            <a:xfrm>
              <a:off x="656296" y="1854280"/>
              <a:ext cx="1154490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  <a:sym typeface="Arial"/>
                </a:rPr>
                <a:t>872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A6D06A-FC22-4076-97EA-07FBD8347099}"/>
                </a:ext>
              </a:extLst>
            </p:cNvPr>
            <p:cNvSpPr txBox="1"/>
            <p:nvPr/>
          </p:nvSpPr>
          <p:spPr>
            <a:xfrm>
              <a:off x="1569053" y="1822362"/>
              <a:ext cx="664969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  <a:sym typeface="Arial"/>
                </a:rPr>
                <a:t>4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195F7D-E653-461D-844A-D01A66F57672}"/>
                </a:ext>
              </a:extLst>
            </p:cNvPr>
            <p:cNvCxnSpPr/>
            <p:nvPr/>
          </p:nvCxnSpPr>
          <p:spPr>
            <a:xfrm flipH="1">
              <a:off x="1653137" y="1941129"/>
              <a:ext cx="1198" cy="1147121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F289FA9-82DA-4A69-BD28-3588FA3EB4DF}"/>
                </a:ext>
              </a:extLst>
            </p:cNvPr>
            <p:cNvCxnSpPr/>
            <p:nvPr/>
          </p:nvCxnSpPr>
          <p:spPr>
            <a:xfrm>
              <a:off x="1628318" y="2406546"/>
              <a:ext cx="1097280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35A7CA-43A5-42C1-84CC-1049BF45226E}"/>
              </a:ext>
            </a:extLst>
          </p:cNvPr>
          <p:cNvGrpSpPr/>
          <p:nvPr/>
        </p:nvGrpSpPr>
        <p:grpSpPr>
          <a:xfrm>
            <a:off x="4143660" y="1756136"/>
            <a:ext cx="1663293" cy="1224377"/>
            <a:chOff x="579704" y="1831974"/>
            <a:chExt cx="1663294" cy="122437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8CEC83-A3FF-4D1D-8616-88A07A5D3FB0}"/>
                </a:ext>
              </a:extLst>
            </p:cNvPr>
            <p:cNvSpPr txBox="1"/>
            <p:nvPr/>
          </p:nvSpPr>
          <p:spPr>
            <a:xfrm>
              <a:off x="579704" y="1876991"/>
              <a:ext cx="1176759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  <a:sym typeface="Arial"/>
                </a:rPr>
                <a:t>370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44BA5B-E079-4B78-9848-E6C0C8C5C4A7}"/>
                </a:ext>
              </a:extLst>
            </p:cNvPr>
            <p:cNvSpPr txBox="1"/>
            <p:nvPr/>
          </p:nvSpPr>
          <p:spPr>
            <a:xfrm>
              <a:off x="1569052" y="1831974"/>
              <a:ext cx="664970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  <a:sym typeface="Arial"/>
                </a:rPr>
                <a:t>5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C9046BA-F06B-4833-AC19-BEEF6EEFD779}"/>
                </a:ext>
              </a:extLst>
            </p:cNvPr>
            <p:cNvCxnSpPr/>
            <p:nvPr/>
          </p:nvCxnSpPr>
          <p:spPr>
            <a:xfrm>
              <a:off x="1601887" y="1952182"/>
              <a:ext cx="6801" cy="1104169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D76447-FC10-4046-B083-489312C222DC}"/>
                </a:ext>
              </a:extLst>
            </p:cNvPr>
            <p:cNvCxnSpPr/>
            <p:nvPr/>
          </p:nvCxnSpPr>
          <p:spPr>
            <a:xfrm>
              <a:off x="1602918" y="2513706"/>
              <a:ext cx="640080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65F37A-338E-43EA-9AE8-210E9C3791E4}"/>
              </a:ext>
            </a:extLst>
          </p:cNvPr>
          <p:cNvGrpSpPr/>
          <p:nvPr/>
        </p:nvGrpSpPr>
        <p:grpSpPr>
          <a:xfrm>
            <a:off x="7030053" y="1776918"/>
            <a:ext cx="1960660" cy="1207301"/>
            <a:chOff x="582058" y="1859683"/>
            <a:chExt cx="1960660" cy="120730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F994B5-6ED7-481C-B016-6C685719F62A}"/>
                </a:ext>
              </a:extLst>
            </p:cNvPr>
            <p:cNvSpPr txBox="1"/>
            <p:nvPr/>
          </p:nvSpPr>
          <p:spPr>
            <a:xfrm>
              <a:off x="582058" y="1891748"/>
              <a:ext cx="1176759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  <a:sym typeface="Arial"/>
                </a:rPr>
                <a:t>390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259960-9B3E-45F5-BE1C-0E106FF306A8}"/>
                </a:ext>
              </a:extLst>
            </p:cNvPr>
            <p:cNvSpPr txBox="1"/>
            <p:nvPr/>
          </p:nvSpPr>
          <p:spPr>
            <a:xfrm>
              <a:off x="1569053" y="1859683"/>
              <a:ext cx="664969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  <a:sym typeface="Arial"/>
                </a:rPr>
                <a:t>6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E1DF805-CF01-4D28-934B-A7A88363AAE5}"/>
                </a:ext>
              </a:extLst>
            </p:cNvPr>
            <p:cNvCxnSpPr/>
            <p:nvPr/>
          </p:nvCxnSpPr>
          <p:spPr>
            <a:xfrm>
              <a:off x="1628318" y="1981039"/>
              <a:ext cx="5770" cy="1085945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B01DE4B-DCA9-47B6-85FE-91F6E46FE5C7}"/>
                </a:ext>
              </a:extLst>
            </p:cNvPr>
            <p:cNvCxnSpPr/>
            <p:nvPr/>
          </p:nvCxnSpPr>
          <p:spPr>
            <a:xfrm>
              <a:off x="1628318" y="2513705"/>
              <a:ext cx="914400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0C3AADD-A99C-437B-A603-10D1FDF8725A}"/>
              </a:ext>
            </a:extLst>
          </p:cNvPr>
          <p:cNvSpPr txBox="1"/>
          <p:nvPr/>
        </p:nvSpPr>
        <p:spPr>
          <a:xfrm>
            <a:off x="1295033" y="2482027"/>
            <a:ext cx="31087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8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C076B80-F4DC-4795-8855-D4B307770F8F}"/>
              </a:ext>
            </a:extLst>
          </p:cNvPr>
          <p:cNvCxnSpPr/>
          <p:nvPr/>
        </p:nvCxnSpPr>
        <p:spPr>
          <a:xfrm>
            <a:off x="1281047" y="3133221"/>
            <a:ext cx="82296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805CBD6-56DA-41F3-B420-92295905136D}"/>
              </a:ext>
            </a:extLst>
          </p:cNvPr>
          <p:cNvSpPr txBox="1"/>
          <p:nvPr/>
        </p:nvSpPr>
        <p:spPr>
          <a:xfrm>
            <a:off x="1234147" y="3233991"/>
            <a:ext cx="42702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6EAFF2-DDF2-46B3-A84D-FD9F1C03D0F9}"/>
              </a:ext>
            </a:extLst>
          </p:cNvPr>
          <p:cNvSpPr txBox="1"/>
          <p:nvPr/>
        </p:nvSpPr>
        <p:spPr>
          <a:xfrm>
            <a:off x="1561304" y="3218347"/>
            <a:ext cx="39435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595959">
                    <a:lumMod val="50000"/>
                  </a:srgbClr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739A1A-5FBC-457D-A233-3A22426D3D59}"/>
              </a:ext>
            </a:extLst>
          </p:cNvPr>
          <p:cNvSpPr txBox="1"/>
          <p:nvPr/>
        </p:nvSpPr>
        <p:spPr>
          <a:xfrm>
            <a:off x="1518021" y="3917512"/>
            <a:ext cx="45411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4F77A1-ED93-456F-9C83-93A5F95E2279}"/>
              </a:ext>
            </a:extLst>
          </p:cNvPr>
          <p:cNvSpPr txBox="1"/>
          <p:nvPr/>
        </p:nvSpPr>
        <p:spPr>
          <a:xfrm>
            <a:off x="1563174" y="4626564"/>
            <a:ext cx="39061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0E23035-F1AB-4013-BE69-0A8C72F2040F}"/>
              </a:ext>
            </a:extLst>
          </p:cNvPr>
          <p:cNvCxnSpPr/>
          <p:nvPr/>
        </p:nvCxnSpPr>
        <p:spPr>
          <a:xfrm>
            <a:off x="1353330" y="4574912"/>
            <a:ext cx="82296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E4C4BCF-8201-463E-9C52-A1A8115E5693}"/>
              </a:ext>
            </a:extLst>
          </p:cNvPr>
          <p:cNvSpPr txBox="1"/>
          <p:nvPr/>
        </p:nvSpPr>
        <p:spPr>
          <a:xfrm>
            <a:off x="2310383" y="2474049"/>
            <a:ext cx="29927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E304D0-08C5-47DB-906B-4691E03670B8}"/>
              </a:ext>
            </a:extLst>
          </p:cNvPr>
          <p:cNvSpPr txBox="1"/>
          <p:nvPr/>
        </p:nvSpPr>
        <p:spPr>
          <a:xfrm>
            <a:off x="2613124" y="2468915"/>
            <a:ext cx="26203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5FB8241-27A4-4B8C-B40C-2EE081DEFC4C}"/>
              </a:ext>
            </a:extLst>
          </p:cNvPr>
          <p:cNvSpPr txBox="1"/>
          <p:nvPr/>
        </p:nvSpPr>
        <p:spPr>
          <a:xfrm>
            <a:off x="1391710" y="387783"/>
            <a:ext cx="3446361" cy="919401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Tính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14F77A1-ED93-456F-9C83-93A5F95E2279}"/>
              </a:ext>
            </a:extLst>
          </p:cNvPr>
          <p:cNvSpPr txBox="1"/>
          <p:nvPr/>
        </p:nvSpPr>
        <p:spPr>
          <a:xfrm>
            <a:off x="521803" y="1771179"/>
            <a:ext cx="67661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a)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14F77A1-ED93-456F-9C83-93A5F95E2279}"/>
              </a:ext>
            </a:extLst>
          </p:cNvPr>
          <p:cNvSpPr txBox="1"/>
          <p:nvPr/>
        </p:nvSpPr>
        <p:spPr>
          <a:xfrm>
            <a:off x="1822526" y="4625863"/>
            <a:ext cx="39061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14F77A1-ED93-456F-9C83-93A5F95E2279}"/>
              </a:ext>
            </a:extLst>
          </p:cNvPr>
          <p:cNvSpPr txBox="1"/>
          <p:nvPr/>
        </p:nvSpPr>
        <p:spPr>
          <a:xfrm>
            <a:off x="2816808" y="2486363"/>
            <a:ext cx="39061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14F77A1-ED93-456F-9C83-93A5F95E2279}"/>
              </a:ext>
            </a:extLst>
          </p:cNvPr>
          <p:cNvSpPr txBox="1"/>
          <p:nvPr/>
        </p:nvSpPr>
        <p:spPr>
          <a:xfrm>
            <a:off x="1449408" y="5283827"/>
            <a:ext cx="87541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32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14F77A1-ED93-456F-9C83-93A5F95E2279}"/>
              </a:ext>
            </a:extLst>
          </p:cNvPr>
          <p:cNvSpPr txBox="1"/>
          <p:nvPr/>
        </p:nvSpPr>
        <p:spPr>
          <a:xfrm>
            <a:off x="1851398" y="5968354"/>
            <a:ext cx="34727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0E23035-F1AB-4013-BE69-0A8C72F2040F}"/>
              </a:ext>
            </a:extLst>
          </p:cNvPr>
          <p:cNvCxnSpPr/>
          <p:nvPr/>
        </p:nvCxnSpPr>
        <p:spPr>
          <a:xfrm>
            <a:off x="1353330" y="5945740"/>
            <a:ext cx="82296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0C3AADD-A99C-437B-A603-10D1FDF8725A}"/>
              </a:ext>
            </a:extLst>
          </p:cNvPr>
          <p:cNvSpPr txBox="1"/>
          <p:nvPr/>
        </p:nvSpPr>
        <p:spPr>
          <a:xfrm>
            <a:off x="4143463" y="2507943"/>
            <a:ext cx="79840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35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C076B80-F4DC-4795-8855-D4B307770F8F}"/>
              </a:ext>
            </a:extLst>
          </p:cNvPr>
          <p:cNvCxnSpPr/>
          <p:nvPr/>
        </p:nvCxnSpPr>
        <p:spPr>
          <a:xfrm>
            <a:off x="4266528" y="3152271"/>
            <a:ext cx="82296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0805CBD6-56DA-41F3-B420-92295905136D}"/>
              </a:ext>
            </a:extLst>
          </p:cNvPr>
          <p:cNvSpPr txBox="1"/>
          <p:nvPr/>
        </p:nvSpPr>
        <p:spPr>
          <a:xfrm>
            <a:off x="4450878" y="3222585"/>
            <a:ext cx="42702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46EAFF2-DDF2-46B3-A84D-FD9F1C03D0F9}"/>
              </a:ext>
            </a:extLst>
          </p:cNvPr>
          <p:cNvSpPr txBox="1"/>
          <p:nvPr/>
        </p:nvSpPr>
        <p:spPr>
          <a:xfrm>
            <a:off x="4740713" y="3225602"/>
            <a:ext cx="39435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595959">
                    <a:lumMod val="50000"/>
                  </a:srgbClr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A739A1A-5FBC-457D-A233-3A22426D3D59}"/>
              </a:ext>
            </a:extLst>
          </p:cNvPr>
          <p:cNvSpPr txBox="1"/>
          <p:nvPr/>
        </p:nvSpPr>
        <p:spPr>
          <a:xfrm>
            <a:off x="4432912" y="3906106"/>
            <a:ext cx="80675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20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14F77A1-ED93-456F-9C83-93A5F95E2279}"/>
              </a:ext>
            </a:extLst>
          </p:cNvPr>
          <p:cNvSpPr txBox="1"/>
          <p:nvPr/>
        </p:nvSpPr>
        <p:spPr>
          <a:xfrm>
            <a:off x="4779905" y="4689802"/>
            <a:ext cx="39061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0E23035-F1AB-4013-BE69-0A8C72F2040F}"/>
              </a:ext>
            </a:extLst>
          </p:cNvPr>
          <p:cNvCxnSpPr/>
          <p:nvPr/>
        </p:nvCxnSpPr>
        <p:spPr>
          <a:xfrm>
            <a:off x="4277961" y="4563506"/>
            <a:ext cx="82296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BE4C4BCF-8201-463E-9C52-A1A8115E5693}"/>
              </a:ext>
            </a:extLst>
          </p:cNvPr>
          <p:cNvSpPr txBox="1"/>
          <p:nvPr/>
        </p:nvSpPr>
        <p:spPr>
          <a:xfrm>
            <a:off x="5235014" y="2518626"/>
            <a:ext cx="29927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7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EE304D0-08C5-47DB-906B-4691E03670B8}"/>
              </a:ext>
            </a:extLst>
          </p:cNvPr>
          <p:cNvSpPr txBox="1"/>
          <p:nvPr/>
        </p:nvSpPr>
        <p:spPr>
          <a:xfrm>
            <a:off x="5537755" y="2494831"/>
            <a:ext cx="26203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4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0C3AADD-A99C-437B-A603-10D1FDF8725A}"/>
              </a:ext>
            </a:extLst>
          </p:cNvPr>
          <p:cNvSpPr txBox="1"/>
          <p:nvPr/>
        </p:nvSpPr>
        <p:spPr>
          <a:xfrm>
            <a:off x="6966753" y="2488893"/>
            <a:ext cx="69426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36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EC076B80-F4DC-4795-8855-D4B307770F8F}"/>
              </a:ext>
            </a:extLst>
          </p:cNvPr>
          <p:cNvCxnSpPr/>
          <p:nvPr/>
        </p:nvCxnSpPr>
        <p:spPr>
          <a:xfrm>
            <a:off x="7238328" y="3133221"/>
            <a:ext cx="82296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0805CBD6-56DA-41F3-B420-92295905136D}"/>
              </a:ext>
            </a:extLst>
          </p:cNvPr>
          <p:cNvSpPr txBox="1"/>
          <p:nvPr/>
        </p:nvSpPr>
        <p:spPr>
          <a:xfrm>
            <a:off x="7185783" y="3184874"/>
            <a:ext cx="42702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46EAFF2-DDF2-46B3-A84D-FD9F1C03D0F9}"/>
              </a:ext>
            </a:extLst>
          </p:cNvPr>
          <p:cNvSpPr txBox="1"/>
          <p:nvPr/>
        </p:nvSpPr>
        <p:spPr>
          <a:xfrm>
            <a:off x="7475618" y="3187891"/>
            <a:ext cx="39435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595959">
                    <a:lumMod val="50000"/>
                  </a:srgbClr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A739A1A-5FBC-457D-A233-3A22426D3D59}"/>
              </a:ext>
            </a:extLst>
          </p:cNvPr>
          <p:cNvSpPr txBox="1"/>
          <p:nvPr/>
        </p:nvSpPr>
        <p:spPr>
          <a:xfrm>
            <a:off x="7104698" y="3887056"/>
            <a:ext cx="80041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30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14F77A1-ED93-456F-9C83-93A5F95E2279}"/>
              </a:ext>
            </a:extLst>
          </p:cNvPr>
          <p:cNvSpPr txBox="1"/>
          <p:nvPr/>
        </p:nvSpPr>
        <p:spPr>
          <a:xfrm>
            <a:off x="7477488" y="4608808"/>
            <a:ext cx="39061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60E23035-F1AB-4013-BE69-0A8C72F2040F}"/>
              </a:ext>
            </a:extLst>
          </p:cNvPr>
          <p:cNvCxnSpPr/>
          <p:nvPr/>
        </p:nvCxnSpPr>
        <p:spPr>
          <a:xfrm>
            <a:off x="7211661" y="4544456"/>
            <a:ext cx="82296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BE4C4BCF-8201-463E-9C52-A1A8115E5693}"/>
              </a:ext>
            </a:extLst>
          </p:cNvPr>
          <p:cNvSpPr txBox="1"/>
          <p:nvPr/>
        </p:nvSpPr>
        <p:spPr>
          <a:xfrm>
            <a:off x="8048921" y="2462254"/>
            <a:ext cx="53885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6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EE304D0-08C5-47DB-906B-4691E03670B8}"/>
              </a:ext>
            </a:extLst>
          </p:cNvPr>
          <p:cNvSpPr txBox="1"/>
          <p:nvPr/>
        </p:nvSpPr>
        <p:spPr>
          <a:xfrm>
            <a:off x="8471455" y="2469820"/>
            <a:ext cx="26203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7227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00"/>
                            </p:stCondLst>
                            <p:childTnLst>
                              <p:par>
                                <p:cTn id="1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2" grpId="0"/>
      <p:bldP spid="33" grpId="0"/>
      <p:bldP spid="35" grpId="0"/>
      <p:bldP spid="36" grpId="0"/>
      <p:bldP spid="79" grpId="0"/>
      <p:bldP spid="80" grpId="0"/>
      <p:bldP spid="81" grpId="0"/>
      <p:bldP spid="82" grpId="0"/>
      <p:bldP spid="84" grpId="0"/>
      <p:bldP spid="86" grpId="0"/>
      <p:bldP spid="87" grpId="0"/>
      <p:bldP spid="88" grpId="0"/>
      <p:bldP spid="89" grpId="0"/>
      <p:bldP spid="91" grpId="0"/>
      <p:bldP spid="92" grpId="0"/>
      <p:bldP spid="112" grpId="0"/>
      <p:bldP spid="114" grpId="0"/>
      <p:bldP spid="115" grpId="0"/>
      <p:bldP spid="116" grpId="0"/>
      <p:bldP spid="117" grpId="0"/>
      <p:bldP spid="119" grpId="0"/>
      <p:bldP spid="1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D9181E-F74F-4D1C-8E52-6C3ED12081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203"/>
          <a:stretch/>
        </p:blipFill>
        <p:spPr>
          <a:xfrm>
            <a:off x="0" y="-38099"/>
            <a:ext cx="12192000" cy="68960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86BF390-4CF5-4045-B739-2C382FD085B8}"/>
              </a:ext>
            </a:extLst>
          </p:cNvPr>
          <p:cNvGrpSpPr/>
          <p:nvPr/>
        </p:nvGrpSpPr>
        <p:grpSpPr>
          <a:xfrm>
            <a:off x="1234147" y="1864484"/>
            <a:ext cx="2069303" cy="1147121"/>
            <a:chOff x="656295" y="1941129"/>
            <a:chExt cx="2069303" cy="114712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CD212B-57B7-44C9-90A2-F8AFB1352405}"/>
                </a:ext>
              </a:extLst>
            </p:cNvPr>
            <p:cNvSpPr txBox="1"/>
            <p:nvPr/>
          </p:nvSpPr>
          <p:spPr>
            <a:xfrm>
              <a:off x="656295" y="1947585"/>
              <a:ext cx="1176759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733" b="1" kern="0">
                  <a:solidFill>
                    <a:srgbClr val="000000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  <a:sym typeface="Arial"/>
                </a:rPr>
                <a:t>457</a:t>
              </a:r>
              <a:endPara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A6D06A-FC22-4076-97EA-07FBD8347099}"/>
                </a:ext>
              </a:extLst>
            </p:cNvPr>
            <p:cNvSpPr txBox="1"/>
            <p:nvPr/>
          </p:nvSpPr>
          <p:spPr>
            <a:xfrm>
              <a:off x="1569053" y="1952989"/>
              <a:ext cx="664969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  <a:sym typeface="Arial"/>
                </a:rPr>
                <a:t>4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195F7D-E653-461D-844A-D01A66F57672}"/>
                </a:ext>
              </a:extLst>
            </p:cNvPr>
            <p:cNvCxnSpPr/>
            <p:nvPr/>
          </p:nvCxnSpPr>
          <p:spPr>
            <a:xfrm flipH="1">
              <a:off x="1653137" y="1941129"/>
              <a:ext cx="1198" cy="1147121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F289FA9-82DA-4A69-BD28-3588FA3EB4DF}"/>
                </a:ext>
              </a:extLst>
            </p:cNvPr>
            <p:cNvCxnSpPr/>
            <p:nvPr/>
          </p:nvCxnSpPr>
          <p:spPr>
            <a:xfrm>
              <a:off x="1628318" y="2499851"/>
              <a:ext cx="1097280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35A7CA-43A5-42C1-84CC-1049BF45226E}"/>
              </a:ext>
            </a:extLst>
          </p:cNvPr>
          <p:cNvGrpSpPr/>
          <p:nvPr/>
        </p:nvGrpSpPr>
        <p:grpSpPr>
          <a:xfrm>
            <a:off x="4143660" y="1849441"/>
            <a:ext cx="1663293" cy="1131072"/>
            <a:chOff x="579704" y="1925279"/>
            <a:chExt cx="1663294" cy="113107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8CEC83-A3FF-4D1D-8616-88A07A5D3FB0}"/>
                </a:ext>
              </a:extLst>
            </p:cNvPr>
            <p:cNvSpPr txBox="1"/>
            <p:nvPr/>
          </p:nvSpPr>
          <p:spPr>
            <a:xfrm>
              <a:off x="579704" y="1932974"/>
              <a:ext cx="1176759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  <a:sym typeface="Arial"/>
                </a:rPr>
                <a:t>578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44BA5B-E079-4B78-9848-E6C0C8C5C4A7}"/>
                </a:ext>
              </a:extLst>
            </p:cNvPr>
            <p:cNvSpPr txBox="1"/>
            <p:nvPr/>
          </p:nvSpPr>
          <p:spPr>
            <a:xfrm>
              <a:off x="1569052" y="1925279"/>
              <a:ext cx="664970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C9046BA-F06B-4833-AC19-BEEF6EEFD779}"/>
                </a:ext>
              </a:extLst>
            </p:cNvPr>
            <p:cNvCxnSpPr/>
            <p:nvPr/>
          </p:nvCxnSpPr>
          <p:spPr>
            <a:xfrm>
              <a:off x="1601887" y="1952182"/>
              <a:ext cx="6801" cy="1104169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D76447-FC10-4046-B083-489312C222DC}"/>
                </a:ext>
              </a:extLst>
            </p:cNvPr>
            <p:cNvCxnSpPr/>
            <p:nvPr/>
          </p:nvCxnSpPr>
          <p:spPr>
            <a:xfrm>
              <a:off x="1602918" y="2513706"/>
              <a:ext cx="640080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65F37A-338E-43EA-9AE8-210E9C3791E4}"/>
              </a:ext>
            </a:extLst>
          </p:cNvPr>
          <p:cNvGrpSpPr/>
          <p:nvPr/>
        </p:nvGrpSpPr>
        <p:grpSpPr>
          <a:xfrm>
            <a:off x="7030053" y="1864966"/>
            <a:ext cx="1777780" cy="1119253"/>
            <a:chOff x="582058" y="1947731"/>
            <a:chExt cx="1777780" cy="111925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F994B5-6ED7-481C-B016-6C685719F62A}"/>
                </a:ext>
              </a:extLst>
            </p:cNvPr>
            <p:cNvSpPr txBox="1"/>
            <p:nvPr/>
          </p:nvSpPr>
          <p:spPr>
            <a:xfrm>
              <a:off x="582058" y="1947731"/>
              <a:ext cx="1176759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  <a:sym typeface="Arial"/>
                </a:rPr>
                <a:t>489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259960-9B3E-45F5-BE1C-0E106FF306A8}"/>
                </a:ext>
              </a:extLst>
            </p:cNvPr>
            <p:cNvSpPr txBox="1"/>
            <p:nvPr/>
          </p:nvSpPr>
          <p:spPr>
            <a:xfrm>
              <a:off x="1569053" y="1952988"/>
              <a:ext cx="664969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  <a:sym typeface="Arial"/>
                </a:rPr>
                <a:t>5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E1DF805-CF01-4D28-934B-A7A88363AAE5}"/>
                </a:ext>
              </a:extLst>
            </p:cNvPr>
            <p:cNvCxnSpPr/>
            <p:nvPr/>
          </p:nvCxnSpPr>
          <p:spPr>
            <a:xfrm>
              <a:off x="1628318" y="1981039"/>
              <a:ext cx="5770" cy="1085945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B01DE4B-DCA9-47B6-85FE-91F6E46FE5C7}"/>
                </a:ext>
              </a:extLst>
            </p:cNvPr>
            <p:cNvCxnSpPr/>
            <p:nvPr/>
          </p:nvCxnSpPr>
          <p:spPr>
            <a:xfrm>
              <a:off x="1628318" y="2513705"/>
              <a:ext cx="731520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0C3AADD-A99C-437B-A603-10D1FDF8725A}"/>
              </a:ext>
            </a:extLst>
          </p:cNvPr>
          <p:cNvSpPr txBox="1"/>
          <p:nvPr/>
        </p:nvSpPr>
        <p:spPr>
          <a:xfrm>
            <a:off x="1295033" y="2556670"/>
            <a:ext cx="31087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C076B80-F4DC-4795-8855-D4B307770F8F}"/>
              </a:ext>
            </a:extLst>
          </p:cNvPr>
          <p:cNvCxnSpPr/>
          <p:nvPr/>
        </p:nvCxnSpPr>
        <p:spPr>
          <a:xfrm>
            <a:off x="1249687" y="3238934"/>
            <a:ext cx="82296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805CBD6-56DA-41F3-B420-92295905136D}"/>
              </a:ext>
            </a:extLst>
          </p:cNvPr>
          <p:cNvSpPr txBox="1"/>
          <p:nvPr/>
        </p:nvSpPr>
        <p:spPr>
          <a:xfrm>
            <a:off x="1234147" y="3271312"/>
            <a:ext cx="42702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6EAFF2-DDF2-46B3-A84D-FD9F1C03D0F9}"/>
              </a:ext>
            </a:extLst>
          </p:cNvPr>
          <p:cNvSpPr txBox="1"/>
          <p:nvPr/>
        </p:nvSpPr>
        <p:spPr>
          <a:xfrm>
            <a:off x="1561304" y="3292990"/>
            <a:ext cx="39435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595959">
                    <a:lumMod val="50000"/>
                  </a:srgbClr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739A1A-5FBC-457D-A233-3A22426D3D59}"/>
              </a:ext>
            </a:extLst>
          </p:cNvPr>
          <p:cNvSpPr txBox="1"/>
          <p:nvPr/>
        </p:nvSpPr>
        <p:spPr>
          <a:xfrm>
            <a:off x="1518021" y="3973494"/>
            <a:ext cx="45411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4F77A1-ED93-456F-9C83-93A5F95E2279}"/>
              </a:ext>
            </a:extLst>
          </p:cNvPr>
          <p:cNvSpPr txBox="1"/>
          <p:nvPr/>
        </p:nvSpPr>
        <p:spPr>
          <a:xfrm>
            <a:off x="1563174" y="4682546"/>
            <a:ext cx="39061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0E23035-F1AB-4013-BE69-0A8C72F2040F}"/>
              </a:ext>
            </a:extLst>
          </p:cNvPr>
          <p:cNvCxnSpPr/>
          <p:nvPr/>
        </p:nvCxnSpPr>
        <p:spPr>
          <a:xfrm>
            <a:off x="1353330" y="4556250"/>
            <a:ext cx="82296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E4C4BCF-8201-463E-9C52-A1A8115E5693}"/>
              </a:ext>
            </a:extLst>
          </p:cNvPr>
          <p:cNvSpPr txBox="1"/>
          <p:nvPr/>
        </p:nvSpPr>
        <p:spPr>
          <a:xfrm>
            <a:off x="2310383" y="2567353"/>
            <a:ext cx="29927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E304D0-08C5-47DB-906B-4691E03670B8}"/>
              </a:ext>
            </a:extLst>
          </p:cNvPr>
          <p:cNvSpPr txBox="1"/>
          <p:nvPr/>
        </p:nvSpPr>
        <p:spPr>
          <a:xfrm>
            <a:off x="2613124" y="2562219"/>
            <a:ext cx="26203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5FB8241-27A4-4B8C-B40C-2EE081DEFC4C}"/>
              </a:ext>
            </a:extLst>
          </p:cNvPr>
          <p:cNvSpPr txBox="1"/>
          <p:nvPr/>
        </p:nvSpPr>
        <p:spPr>
          <a:xfrm>
            <a:off x="1391710" y="387783"/>
            <a:ext cx="3446361" cy="919401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Tính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14F77A1-ED93-456F-9C83-93A5F95E2279}"/>
              </a:ext>
            </a:extLst>
          </p:cNvPr>
          <p:cNvSpPr txBox="1"/>
          <p:nvPr/>
        </p:nvSpPr>
        <p:spPr>
          <a:xfrm>
            <a:off x="521803" y="1864484"/>
            <a:ext cx="67661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b)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14F77A1-ED93-456F-9C83-93A5F95E2279}"/>
              </a:ext>
            </a:extLst>
          </p:cNvPr>
          <p:cNvSpPr txBox="1"/>
          <p:nvPr/>
        </p:nvSpPr>
        <p:spPr>
          <a:xfrm>
            <a:off x="1822526" y="4700506"/>
            <a:ext cx="39061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7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14F77A1-ED93-456F-9C83-93A5F95E2279}"/>
              </a:ext>
            </a:extLst>
          </p:cNvPr>
          <p:cNvSpPr txBox="1"/>
          <p:nvPr/>
        </p:nvSpPr>
        <p:spPr>
          <a:xfrm>
            <a:off x="2816808" y="2579667"/>
            <a:ext cx="39061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14F77A1-ED93-456F-9C83-93A5F95E2279}"/>
              </a:ext>
            </a:extLst>
          </p:cNvPr>
          <p:cNvSpPr txBox="1"/>
          <p:nvPr/>
        </p:nvSpPr>
        <p:spPr>
          <a:xfrm>
            <a:off x="1449408" y="5395792"/>
            <a:ext cx="87541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16</a:t>
            </a:r>
            <a:endParaRPr lang="en-US" sz="3733" b="1" kern="0" dirty="0">
              <a:solidFill>
                <a:srgbClr val="000000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14F77A1-ED93-456F-9C83-93A5F95E2279}"/>
              </a:ext>
            </a:extLst>
          </p:cNvPr>
          <p:cNvSpPr txBox="1"/>
          <p:nvPr/>
        </p:nvSpPr>
        <p:spPr>
          <a:xfrm>
            <a:off x="1851398" y="6080319"/>
            <a:ext cx="34727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1</a:t>
            </a:r>
            <a:endParaRPr lang="en-US" sz="3733" b="1" kern="0" dirty="0">
              <a:solidFill>
                <a:srgbClr val="000000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0E23035-F1AB-4013-BE69-0A8C72F2040F}"/>
              </a:ext>
            </a:extLst>
          </p:cNvPr>
          <p:cNvCxnSpPr/>
          <p:nvPr/>
        </p:nvCxnSpPr>
        <p:spPr>
          <a:xfrm>
            <a:off x="1353330" y="5945740"/>
            <a:ext cx="82296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0C3AADD-A99C-437B-A603-10D1FDF8725A}"/>
              </a:ext>
            </a:extLst>
          </p:cNvPr>
          <p:cNvSpPr txBox="1"/>
          <p:nvPr/>
        </p:nvSpPr>
        <p:spPr>
          <a:xfrm>
            <a:off x="4143463" y="2563926"/>
            <a:ext cx="79840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27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C076B80-F4DC-4795-8855-D4B307770F8F}"/>
              </a:ext>
            </a:extLst>
          </p:cNvPr>
          <p:cNvCxnSpPr/>
          <p:nvPr/>
        </p:nvCxnSpPr>
        <p:spPr>
          <a:xfrm>
            <a:off x="4266528" y="3152271"/>
            <a:ext cx="82296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0805CBD6-56DA-41F3-B420-92295905136D}"/>
              </a:ext>
            </a:extLst>
          </p:cNvPr>
          <p:cNvSpPr txBox="1"/>
          <p:nvPr/>
        </p:nvSpPr>
        <p:spPr>
          <a:xfrm>
            <a:off x="4450878" y="3278568"/>
            <a:ext cx="42702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46EAFF2-DDF2-46B3-A84D-FD9F1C03D0F9}"/>
              </a:ext>
            </a:extLst>
          </p:cNvPr>
          <p:cNvSpPr txBox="1"/>
          <p:nvPr/>
        </p:nvSpPr>
        <p:spPr>
          <a:xfrm>
            <a:off x="4778035" y="3300246"/>
            <a:ext cx="39435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595959">
                    <a:lumMod val="50000"/>
                  </a:srgbClr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8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A739A1A-5FBC-457D-A233-3A22426D3D59}"/>
              </a:ext>
            </a:extLst>
          </p:cNvPr>
          <p:cNvSpPr txBox="1"/>
          <p:nvPr/>
        </p:nvSpPr>
        <p:spPr>
          <a:xfrm>
            <a:off x="4526217" y="3980750"/>
            <a:ext cx="80675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14F77A1-ED93-456F-9C83-93A5F95E2279}"/>
              </a:ext>
            </a:extLst>
          </p:cNvPr>
          <p:cNvSpPr txBox="1"/>
          <p:nvPr/>
        </p:nvSpPr>
        <p:spPr>
          <a:xfrm>
            <a:off x="4779905" y="4689802"/>
            <a:ext cx="39061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0E23035-F1AB-4013-BE69-0A8C72F2040F}"/>
              </a:ext>
            </a:extLst>
          </p:cNvPr>
          <p:cNvCxnSpPr/>
          <p:nvPr/>
        </p:nvCxnSpPr>
        <p:spPr>
          <a:xfrm>
            <a:off x="4277961" y="4563506"/>
            <a:ext cx="82296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BE4C4BCF-8201-463E-9C52-A1A8115E5693}"/>
              </a:ext>
            </a:extLst>
          </p:cNvPr>
          <p:cNvSpPr txBox="1"/>
          <p:nvPr/>
        </p:nvSpPr>
        <p:spPr>
          <a:xfrm>
            <a:off x="5235014" y="2574609"/>
            <a:ext cx="29927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EE304D0-08C5-47DB-906B-4691E03670B8}"/>
              </a:ext>
            </a:extLst>
          </p:cNvPr>
          <p:cNvSpPr txBox="1"/>
          <p:nvPr/>
        </p:nvSpPr>
        <p:spPr>
          <a:xfrm>
            <a:off x="5500433" y="2569475"/>
            <a:ext cx="26203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9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0C3AADD-A99C-437B-A603-10D1FDF8725A}"/>
              </a:ext>
            </a:extLst>
          </p:cNvPr>
          <p:cNvSpPr txBox="1"/>
          <p:nvPr/>
        </p:nvSpPr>
        <p:spPr>
          <a:xfrm>
            <a:off x="7038435" y="2557576"/>
            <a:ext cx="10609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45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EC076B80-F4DC-4795-8855-D4B307770F8F}"/>
              </a:ext>
            </a:extLst>
          </p:cNvPr>
          <p:cNvCxnSpPr/>
          <p:nvPr/>
        </p:nvCxnSpPr>
        <p:spPr>
          <a:xfrm>
            <a:off x="7238328" y="3133221"/>
            <a:ext cx="82296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0805CBD6-56DA-41F3-B420-92295905136D}"/>
              </a:ext>
            </a:extLst>
          </p:cNvPr>
          <p:cNvSpPr txBox="1"/>
          <p:nvPr/>
        </p:nvSpPr>
        <p:spPr>
          <a:xfrm>
            <a:off x="7378617" y="3284918"/>
            <a:ext cx="3098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E4C4BCF-8201-463E-9C52-A1A8115E5693}"/>
              </a:ext>
            </a:extLst>
          </p:cNvPr>
          <p:cNvSpPr txBox="1"/>
          <p:nvPr/>
        </p:nvSpPr>
        <p:spPr>
          <a:xfrm>
            <a:off x="8168714" y="2555559"/>
            <a:ext cx="29927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9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EE304D0-08C5-47DB-906B-4691E03670B8}"/>
              </a:ext>
            </a:extLst>
          </p:cNvPr>
          <p:cNvSpPr txBox="1"/>
          <p:nvPr/>
        </p:nvSpPr>
        <p:spPr>
          <a:xfrm>
            <a:off x="8471455" y="2563125"/>
            <a:ext cx="26203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4A58704-A9B8-4E49-A6CF-41D347293A14}"/>
              </a:ext>
            </a:extLst>
          </p:cNvPr>
          <p:cNvSpPr txBox="1"/>
          <p:nvPr/>
        </p:nvSpPr>
        <p:spPr>
          <a:xfrm>
            <a:off x="5746138" y="2591243"/>
            <a:ext cx="26203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38889E-75FC-4BCF-9A60-13C440B8B3CE}"/>
              </a:ext>
            </a:extLst>
          </p:cNvPr>
          <p:cNvSpPr txBox="1"/>
          <p:nvPr/>
        </p:nvSpPr>
        <p:spPr>
          <a:xfrm>
            <a:off x="7611623" y="3268918"/>
            <a:ext cx="3098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9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D3BB68D-868B-4E32-BACB-62DE875FC9FD}"/>
              </a:ext>
            </a:extLst>
          </p:cNvPr>
          <p:cNvSpPr txBox="1"/>
          <p:nvPr/>
        </p:nvSpPr>
        <p:spPr>
          <a:xfrm>
            <a:off x="7269597" y="3766217"/>
            <a:ext cx="73207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35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85682B7-96E4-4413-8551-72F282C81515}"/>
              </a:ext>
            </a:extLst>
          </p:cNvPr>
          <p:cNvCxnSpPr>
            <a:cxnSpLocks/>
          </p:cNvCxnSpPr>
          <p:nvPr/>
        </p:nvCxnSpPr>
        <p:spPr>
          <a:xfrm>
            <a:off x="7126991" y="4494883"/>
            <a:ext cx="890057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4B4D1E43-5ACF-4CB4-A22B-3EED9A71B615}"/>
              </a:ext>
            </a:extLst>
          </p:cNvPr>
          <p:cNvSpPr txBox="1"/>
          <p:nvPr/>
        </p:nvSpPr>
        <p:spPr>
          <a:xfrm>
            <a:off x="7530821" y="4498547"/>
            <a:ext cx="39061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454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00"/>
                            </p:stCondLst>
                            <p:childTnLst>
                              <p:par>
                                <p:cTn id="1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2" grpId="0"/>
      <p:bldP spid="33" grpId="0"/>
      <p:bldP spid="35" grpId="0"/>
      <p:bldP spid="36" grpId="0"/>
      <p:bldP spid="79" grpId="0"/>
      <p:bldP spid="80" grpId="0"/>
      <p:bldP spid="81" grpId="0"/>
      <p:bldP spid="82" grpId="0"/>
      <p:bldP spid="84" grpId="0"/>
      <p:bldP spid="86" grpId="0"/>
      <p:bldP spid="87" grpId="0"/>
      <p:bldP spid="88" grpId="0"/>
      <p:bldP spid="89" grpId="0"/>
      <p:bldP spid="91" grpId="0"/>
      <p:bldP spid="92" grpId="0"/>
      <p:bldP spid="112" grpId="0"/>
      <p:bldP spid="114" grpId="0"/>
      <p:bldP spid="119" grpId="0"/>
      <p:bldP spid="120" grpId="0"/>
      <p:bldP spid="53" grpId="0"/>
      <p:bldP spid="54" grpId="0"/>
      <p:bldP spid="55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449179" y="348149"/>
            <a:ext cx="11197389" cy="591953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735882" y="440435"/>
            <a:ext cx="1085616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vi-VN" altLang="en-US" sz="4400" b="1" i="0" u="sng">
                <a:solidFill>
                  <a:srgbClr val="FF0000"/>
                </a:solidFill>
                <a:latin typeface="Times New Roman" panose="02020603050405020304" pitchFamily="18" charset="0"/>
              </a:rPr>
              <a:t>Bài </a:t>
            </a:r>
            <a:r>
              <a:rPr lang="en-US" altLang="en-US" sz="4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2: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>
                <a:latin typeface="Times New Roman" panose="02020603050405020304" pitchFamily="18" charset="0"/>
              </a:rPr>
              <a:t>Có 234 học sinh xếp hàng, mỗi hàng có 9 học sinh. Hỏi có tất cả bao nhiêu hàng?</a:t>
            </a:r>
            <a:endParaRPr lang="en-US" altLang="en-US" sz="4400" b="1" i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450723" y="1908951"/>
            <a:ext cx="27987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u="sng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r>
              <a:rPr lang="en-US" altLang="en-US" sz="40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451100" y="1135165"/>
            <a:ext cx="35967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74768" y="1135165"/>
            <a:ext cx="23774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5882" y="1875673"/>
            <a:ext cx="3200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80882" y="1865396"/>
            <a:ext cx="5703018" cy="102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528838" y="2603025"/>
            <a:ext cx="46520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9 học sinh    : 1 hàng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463083" y="3327297"/>
            <a:ext cx="52623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234 học sinh: … hàng?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725385" y="2616837"/>
            <a:ext cx="0" cy="324008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7480041" y="1908951"/>
            <a:ext cx="27987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u="sng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altLang="en-US" sz="4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6112276" y="2651313"/>
            <a:ext cx="46520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hàng có là: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6553400" y="3300634"/>
            <a:ext cx="46520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234 : 9 = 26 (hàng)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6773962" y="3913654"/>
            <a:ext cx="46520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: 26 (hàng)</a:t>
            </a:r>
          </a:p>
        </p:txBody>
      </p:sp>
      <p:pic>
        <p:nvPicPr>
          <p:cNvPr id="44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655" y="5227445"/>
            <a:ext cx="1676955" cy="149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1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/>
      <p:bldP spid="27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-38655" y="285751"/>
            <a:ext cx="12230655" cy="63055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95950" y="452506"/>
            <a:ext cx="63859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i="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en-US" sz="4400" b="1" i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Viết (theo mẫu)</a:t>
            </a:r>
            <a:endParaRPr lang="en-US" altLang="en-US" sz="44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0" t="-4254" r="-5390" b="48203"/>
          <a:stretch/>
        </p:blipFill>
        <p:spPr>
          <a:xfrm rot="185909">
            <a:off x="9717271" y="-341009"/>
            <a:ext cx="3150925" cy="1717313"/>
          </a:xfrm>
          <a:prstGeom prst="rect">
            <a:avLst/>
          </a:prstGeom>
        </p:spPr>
      </p:pic>
      <p:pic>
        <p:nvPicPr>
          <p:cNvPr id="22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655" y="5227445"/>
            <a:ext cx="1676955" cy="149900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218534"/>
              </p:ext>
            </p:extLst>
          </p:nvPr>
        </p:nvGraphicFramePr>
        <p:xfrm>
          <a:off x="38098" y="1388701"/>
          <a:ext cx="12039602" cy="36101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4552">
                  <a:extLst>
                    <a:ext uri="{9D8B030D-6E8A-4147-A177-3AD203B41FA5}">
                      <a16:colId xmlns:a16="http://schemas.microsoft.com/office/drawing/2014/main" val="301716679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900465913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3404634759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49712068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50705167"/>
                    </a:ext>
                  </a:extLst>
                </a:gridCol>
              </a:tblGrid>
              <a:tr h="1203381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đã cho</a:t>
                      </a:r>
                      <a:endParaRPr 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888kg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giờ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 ngày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965610"/>
                  </a:ext>
                </a:extLst>
              </a:tr>
              <a:tr h="1203381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3200" b="1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lần</a:t>
                      </a:r>
                      <a:endParaRPr 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396332"/>
                  </a:ext>
                </a:extLst>
              </a:tr>
              <a:tr h="1203381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3200" b="1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lần</a:t>
                      </a:r>
                      <a:endParaRPr 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8706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15462" y="2962939"/>
            <a:ext cx="2133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432m : 8 = 54m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15462" y="4228761"/>
            <a:ext cx="2133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432m : 6 = 72m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82386" y="3001953"/>
            <a:ext cx="2362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888kg : 8 = 111kg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95750" y="4245749"/>
            <a:ext cx="25250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888kg : 6 = 148kg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01863" y="3001953"/>
            <a:ext cx="269438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600 giờ : 8 = 75 giờ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06476" y="4247813"/>
            <a:ext cx="28574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600 giờ : 6 = 100 giờ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099282" y="3012076"/>
            <a:ext cx="305517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 ngày : 8 = 39 ngày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17779" y="4228760"/>
            <a:ext cx="305517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 ngày : 6 = 52 ngày</a:t>
            </a:r>
          </a:p>
        </p:txBody>
      </p:sp>
    </p:spTree>
    <p:extLst>
      <p:ext uri="{BB962C8B-B14F-4D97-AF65-F5344CB8AC3E}">
        <p14:creationId xmlns:p14="http://schemas.microsoft.com/office/powerpoint/2010/main" val="40010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2011</TotalTime>
  <Words>481</Words>
  <Application>Microsoft Office PowerPoint</Application>
  <PresentationFormat>Widescreen</PresentationFormat>
  <Paragraphs>183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等线</vt:lpstr>
      <vt:lpstr>Microsoft YaHei</vt:lpstr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Administrator</cp:lastModifiedBy>
  <cp:revision>392</cp:revision>
  <dcterms:created xsi:type="dcterms:W3CDTF">2018-02-23T07:21:00Z</dcterms:created>
  <dcterms:modified xsi:type="dcterms:W3CDTF">2021-12-18T03:32:10Z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CE362F7923114B63B68AFE71D7C2E639</vt:lpwstr>
  </property>
  <property fmtid="{D5CDD505-2E9C-101B-9397-08002B2CF9AE}" pid="3" name="KSOProductBuildVer">
    <vt:lpwstr>1033-11.2.0.10258</vt:lpwstr>
  </property>
</Properties>
</file>